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embeddedFontLst>
    <p:embeddedFont>
      <p:font typeface="Architects Daughter"/>
      <p:regular r:id="rId22"/>
    </p:embeddedFont>
    <p:embeddedFont>
      <p:font typeface="Lobster"/>
      <p:regular r:id="rId23"/>
    </p:embeddedFont>
    <p:embeddedFont>
      <p:font typeface="Lato"/>
      <p:regular r:id="rId24"/>
      <p:bold r:id="rId25"/>
      <p:italic r:id="rId26"/>
      <p:boldItalic r:id="rId27"/>
    </p:embeddedFont>
    <p:embeddedFont>
      <p:font typeface="Merriweather"/>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ArchitectsDaughter-regular.fntdata"/><Relationship Id="rId21" Type="http://schemas.openxmlformats.org/officeDocument/2006/relationships/slide" Target="slides/slide15.xml"/><Relationship Id="rId24" Type="http://schemas.openxmlformats.org/officeDocument/2006/relationships/font" Target="fonts/Lato-regular.fntdata"/><Relationship Id="rId23" Type="http://schemas.openxmlformats.org/officeDocument/2006/relationships/font" Target="fonts/Lobster-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Lato-italic.fntdata"/><Relationship Id="rId25" Type="http://schemas.openxmlformats.org/officeDocument/2006/relationships/font" Target="fonts/Lato-bold.fntdata"/><Relationship Id="rId28" Type="http://schemas.openxmlformats.org/officeDocument/2006/relationships/font" Target="fonts/Merriweather-regular.fntdata"/><Relationship Id="rId27" Type="http://schemas.openxmlformats.org/officeDocument/2006/relationships/font" Target="fonts/Lato-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erriweather-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erriweather-boldItalic.fntdata"/><Relationship Id="rId30" Type="http://schemas.openxmlformats.org/officeDocument/2006/relationships/font" Target="fonts/Merriweather-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c50a9e3740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c50a9e3740_2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da793e7ff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gda793e7ffc_1_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da793e7ffc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gda793e7ffc_6_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c50a9e3740_2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gc50a9e3740_2_1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dcffda809a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dcffda809a_3_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2ac553514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g12ac553514d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c50a9e3740_2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gc50a9e3740_2_1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db15f4786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db15f4786c_1_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c50a9e3740_2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c50a9e3740_2_8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c50a9e3740_2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gc50a9e3740_2_8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45fd053795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g245fd053795_1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c50a9e3740_2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gc50a9e3740_2_1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c50a9e3740_2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c50a9e3740_2_1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c50a9e3740_2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gc50a9e3740_2_1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c50a9e3740_2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c50a9e3740_2_1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8" name="Google Shape;58;p14"/>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59" name="Google Shape;59;p1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Google Shape;60;p1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1" name="Google Shape;61;p1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4" name="Google Shape;64;p15"/>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5" name="Google Shape;65;p1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Google Shape;66;p1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Google Shape;67;p1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6"/>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Google Shape;70;p16"/>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71" name="Google Shape;71;p1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Google Shape;72;p1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Google Shape;73;p1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4" name="Shape 74"/>
        <p:cNvGrpSpPr/>
        <p:nvPr/>
      </p:nvGrpSpPr>
      <p:grpSpPr>
        <a:xfrm>
          <a:off x="0" y="0"/>
          <a:ext cx="0" cy="0"/>
          <a:chOff x="0" y="0"/>
          <a:chExt cx="0" cy="0"/>
        </a:xfrm>
      </p:grpSpPr>
      <p:sp>
        <p:nvSpPr>
          <p:cNvPr id="75" name="Google Shape;75;p1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Google Shape;76;p17"/>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7" name="Google Shape;77;p17"/>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8" name="Google Shape;78;p1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Google Shape;79;p1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0" name="Google Shape;80;p1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1" name="Shape 81"/>
        <p:cNvGrpSpPr/>
        <p:nvPr/>
      </p:nvGrpSpPr>
      <p:grpSpPr>
        <a:xfrm>
          <a:off x="0" y="0"/>
          <a:ext cx="0" cy="0"/>
          <a:chOff x="0" y="0"/>
          <a:chExt cx="0" cy="0"/>
        </a:xfrm>
      </p:grpSpPr>
      <p:sp>
        <p:nvSpPr>
          <p:cNvPr id="82" name="Google Shape;82;p18"/>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3" name="Google Shape;83;p18"/>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4" name="Google Shape;84;p18"/>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5" name="Google Shape;85;p18"/>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6" name="Google Shape;86;p18"/>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7" name="Google Shape;87;p1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8" name="Google Shape;88;p1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9" name="Google Shape;89;p1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1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2" name="Google Shape;92;p1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3" name="Google Shape;93;p1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4" name="Google Shape;94;p1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2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7" name="Google Shape;97;p2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8" name="Google Shape;98;p2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1" name="Google Shape;101;p21"/>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02" name="Google Shape;102;p21"/>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03" name="Google Shape;103;p2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4" name="Google Shape;104;p2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5" name="Google Shape;105;p2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8" name="Google Shape;108;p22"/>
          <p:cNvSpPr/>
          <p:nvPr>
            <p:ph idx="2" type="pic"/>
          </p:nvPr>
        </p:nvSpPr>
        <p:spPr>
          <a:xfrm>
            <a:off x="3887391" y="740569"/>
            <a:ext cx="4629150" cy="3655219"/>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09" name="Google Shape;109;p22"/>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10" name="Google Shape;110;p2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1" name="Google Shape;111;p2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2" name="Google Shape;112;p2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5" name="Google Shape;115;p23"/>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6" name="Google Shape;116;p2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7" name="Google Shape;117;p2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8" name="Google Shape;118;p2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5350073" y="1467446"/>
            <a:ext cx="4358879" cy="1971675"/>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1" name="Google Shape;121;p24"/>
          <p:cNvSpPr txBox="1"/>
          <p:nvPr>
            <p:ph idx="1" type="body"/>
          </p:nvPr>
        </p:nvSpPr>
        <p:spPr>
          <a:xfrm rot="5400000">
            <a:off x="1349573" y="-447079"/>
            <a:ext cx="4358879" cy="5800725"/>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2" name="Google Shape;122;p2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3" name="Google Shape;123;p2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4" name="Google Shape;124;p2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2" name="Google Shape;52;p1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7.png"/><Relationship Id="rId4" Type="http://schemas.openxmlformats.org/officeDocument/2006/relationships/image" Target="../media/image3.jpg"/><Relationship Id="rId5" Type="http://schemas.openxmlformats.org/officeDocument/2006/relationships/image" Target="../media/image10.png"/><Relationship Id="rId6"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10.png"/><Relationship Id="rId5"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image" Target="../media/image3.jpg"/><Relationship Id="rId5"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image" Target="../media/image3.jpg"/><Relationship Id="rId5" Type="http://schemas.openxmlformats.org/officeDocument/2006/relationships/hyperlink" Target="mailto:hlundy@forsyth.k12.ga.us" TargetMode="External"/><Relationship Id="rId6" Type="http://schemas.openxmlformats.org/officeDocument/2006/relationships/hyperlink" Target="mailto:hmiller@forsyth.k12.ga.u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6.jpg"/><Relationship Id="rId5" Type="http://schemas.openxmlformats.org/officeDocument/2006/relationships/image" Target="../media/image13.jpg"/><Relationship Id="rId6" Type="http://schemas.openxmlformats.org/officeDocument/2006/relationships/image" Target="../media/image15.jpg"/><Relationship Id="rId7"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10.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25"/>
          <p:cNvPicPr preferRelativeResize="0"/>
          <p:nvPr/>
        </p:nvPicPr>
        <p:blipFill rotWithShape="1">
          <a:blip r:embed="rId3">
            <a:alphaModFix/>
          </a:blip>
          <a:srcRect b="0" l="0" r="0" t="0"/>
          <a:stretch/>
        </p:blipFill>
        <p:spPr>
          <a:xfrm rot="-5400000">
            <a:off x="1991440" y="-1991442"/>
            <a:ext cx="5161120" cy="9144001"/>
          </a:xfrm>
          <a:prstGeom prst="rect">
            <a:avLst/>
          </a:prstGeom>
          <a:noFill/>
          <a:ln>
            <a:noFill/>
          </a:ln>
        </p:spPr>
      </p:pic>
      <p:sp>
        <p:nvSpPr>
          <p:cNvPr id="130" name="Google Shape;130;p25"/>
          <p:cNvSpPr txBox="1"/>
          <p:nvPr/>
        </p:nvSpPr>
        <p:spPr>
          <a:xfrm>
            <a:off x="1545899" y="782388"/>
            <a:ext cx="6052200" cy="3578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i="0" lang="en" sz="5700" u="none" cap="none" strike="noStrike">
                <a:solidFill>
                  <a:schemeClr val="dk1"/>
                </a:solidFill>
                <a:latin typeface="Lobster"/>
                <a:ea typeface="Lobster"/>
                <a:cs typeface="Lobster"/>
                <a:sym typeface="Lobster"/>
              </a:rPr>
              <a:t>Riverwatch Cheerleading</a:t>
            </a:r>
            <a:endParaRPr sz="200">
              <a:latin typeface="Lobster"/>
              <a:ea typeface="Lobster"/>
              <a:cs typeface="Lobster"/>
              <a:sym typeface="Lobster"/>
            </a:endParaRPr>
          </a:p>
          <a:p>
            <a:pPr indent="0" lvl="0" marL="0" marR="0" rtl="0" algn="ctr">
              <a:spcBef>
                <a:spcPts val="0"/>
              </a:spcBef>
              <a:spcAft>
                <a:spcPts val="0"/>
              </a:spcAft>
              <a:buNone/>
            </a:pPr>
            <a:r>
              <a:rPr b="1" i="0" lang="en" sz="5700" u="none" cap="none" strike="noStrike">
                <a:solidFill>
                  <a:schemeClr val="dk1"/>
                </a:solidFill>
                <a:latin typeface="Lobster"/>
                <a:ea typeface="Lobster"/>
                <a:cs typeface="Lobster"/>
                <a:sym typeface="Lobster"/>
              </a:rPr>
              <a:t>202</a:t>
            </a:r>
            <a:r>
              <a:rPr b="1" lang="en" sz="5700">
                <a:solidFill>
                  <a:schemeClr val="dk1"/>
                </a:solidFill>
                <a:latin typeface="Lobster"/>
                <a:ea typeface="Lobster"/>
                <a:cs typeface="Lobster"/>
                <a:sym typeface="Lobster"/>
              </a:rPr>
              <a:t>5-2026</a:t>
            </a:r>
            <a:endParaRPr sz="200">
              <a:latin typeface="Lobster"/>
              <a:ea typeface="Lobster"/>
              <a:cs typeface="Lobster"/>
              <a:sym typeface="Lobster"/>
            </a:endParaRPr>
          </a:p>
          <a:p>
            <a:pPr indent="0" lvl="0" marL="0" marR="0" rtl="0" algn="ctr">
              <a:spcBef>
                <a:spcPts val="0"/>
              </a:spcBef>
              <a:spcAft>
                <a:spcPts val="0"/>
              </a:spcAft>
              <a:buNone/>
            </a:pPr>
            <a:r>
              <a:rPr b="1" lang="en" sz="5700">
                <a:solidFill>
                  <a:schemeClr val="dk1"/>
                </a:solidFill>
                <a:latin typeface="Lobster"/>
                <a:ea typeface="Lobster"/>
                <a:cs typeface="Lobster"/>
                <a:sym typeface="Lobster"/>
              </a:rPr>
              <a:t>Information</a:t>
            </a:r>
            <a:endParaRPr sz="200">
              <a:latin typeface="Lobster"/>
              <a:ea typeface="Lobster"/>
              <a:cs typeface="Lobster"/>
              <a:sym typeface="Lobster"/>
            </a:endParaRPr>
          </a:p>
        </p:txBody>
      </p:sp>
      <p:pic>
        <p:nvPicPr>
          <p:cNvPr descr="Related image" id="131" name="Google Shape;131;p25"/>
          <p:cNvPicPr preferRelativeResize="0"/>
          <p:nvPr/>
        </p:nvPicPr>
        <p:blipFill rotWithShape="1">
          <a:blip r:embed="rId4">
            <a:alphaModFix/>
          </a:blip>
          <a:srcRect b="0" l="0" r="0" t="0"/>
          <a:stretch/>
        </p:blipFill>
        <p:spPr>
          <a:xfrm>
            <a:off x="6722450" y="966500"/>
            <a:ext cx="1781675" cy="931625"/>
          </a:xfrm>
          <a:prstGeom prst="rect">
            <a:avLst/>
          </a:prstGeom>
          <a:noFill/>
          <a:ln>
            <a:noFill/>
          </a:ln>
        </p:spPr>
      </p:pic>
      <p:pic>
        <p:nvPicPr>
          <p:cNvPr id="132" name="Google Shape;132;p25"/>
          <p:cNvPicPr preferRelativeResize="0"/>
          <p:nvPr/>
        </p:nvPicPr>
        <p:blipFill>
          <a:blip r:embed="rId5">
            <a:alphaModFix/>
          </a:blip>
          <a:stretch>
            <a:fillRect/>
          </a:stretch>
        </p:blipFill>
        <p:spPr>
          <a:xfrm>
            <a:off x="766075" y="1602975"/>
            <a:ext cx="1668925" cy="1668925"/>
          </a:xfrm>
          <a:prstGeom prst="rect">
            <a:avLst/>
          </a:prstGeom>
          <a:noFill/>
          <a:ln>
            <a:noFill/>
          </a:ln>
        </p:spPr>
      </p:pic>
      <p:pic>
        <p:nvPicPr>
          <p:cNvPr id="133" name="Google Shape;133;p25" title="QR for Parent form.jpg"/>
          <p:cNvPicPr preferRelativeResize="0"/>
          <p:nvPr/>
        </p:nvPicPr>
        <p:blipFill>
          <a:blip r:embed="rId6">
            <a:alphaModFix/>
          </a:blip>
          <a:stretch>
            <a:fillRect/>
          </a:stretch>
        </p:blipFill>
        <p:spPr>
          <a:xfrm>
            <a:off x="6678814" y="936425"/>
            <a:ext cx="1868951" cy="32706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34"/>
          <p:cNvPicPr preferRelativeResize="0"/>
          <p:nvPr/>
        </p:nvPicPr>
        <p:blipFill rotWithShape="1">
          <a:blip r:embed="rId3">
            <a:alphaModFix/>
          </a:blip>
          <a:srcRect b="0" l="0" r="0" t="0"/>
          <a:stretch/>
        </p:blipFill>
        <p:spPr>
          <a:xfrm rot="-5400000">
            <a:off x="1991440" y="-1991442"/>
            <a:ext cx="5161120" cy="9144001"/>
          </a:xfrm>
          <a:prstGeom prst="rect">
            <a:avLst/>
          </a:prstGeom>
          <a:noFill/>
          <a:ln>
            <a:noFill/>
          </a:ln>
        </p:spPr>
      </p:pic>
      <p:sp>
        <p:nvSpPr>
          <p:cNvPr id="207" name="Google Shape;207;p34"/>
          <p:cNvSpPr txBox="1"/>
          <p:nvPr/>
        </p:nvSpPr>
        <p:spPr>
          <a:xfrm>
            <a:off x="858925" y="411825"/>
            <a:ext cx="5682900" cy="646500"/>
          </a:xfrm>
          <a:prstGeom prst="rect">
            <a:avLst/>
          </a:prstGeom>
          <a:noFill/>
          <a:ln>
            <a:noFill/>
          </a:ln>
        </p:spPr>
        <p:txBody>
          <a:bodyPr anchorCtr="0" anchor="t" bIns="91425" lIns="91425" spcFirstLastPara="1" rIns="91425" wrap="square" tIns="91425">
            <a:spAutoFit/>
          </a:bodyPr>
          <a:lstStyle/>
          <a:p>
            <a:pPr indent="0" lvl="0" marL="1828800" rtl="0" algn="ctr">
              <a:spcBef>
                <a:spcPts val="0"/>
              </a:spcBef>
              <a:spcAft>
                <a:spcPts val="0"/>
              </a:spcAft>
              <a:buNone/>
            </a:pPr>
            <a:r>
              <a:rPr lang="en" sz="3000" u="sng">
                <a:latin typeface="Lobster"/>
                <a:ea typeface="Lobster"/>
                <a:cs typeface="Lobster"/>
                <a:sym typeface="Lobster"/>
              </a:rPr>
              <a:t>Important Dates</a:t>
            </a:r>
            <a:endParaRPr sz="3000" u="sng">
              <a:solidFill>
                <a:srgbClr val="FF0000"/>
              </a:solidFill>
              <a:latin typeface="Lobster"/>
              <a:ea typeface="Lobster"/>
              <a:cs typeface="Lobster"/>
              <a:sym typeface="Lobster"/>
            </a:endParaRPr>
          </a:p>
        </p:txBody>
      </p:sp>
      <p:sp>
        <p:nvSpPr>
          <p:cNvPr id="208" name="Google Shape;208;p34"/>
          <p:cNvSpPr txBox="1"/>
          <p:nvPr/>
        </p:nvSpPr>
        <p:spPr>
          <a:xfrm>
            <a:off x="858925" y="935200"/>
            <a:ext cx="4321200" cy="314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Calibri"/>
                <a:ea typeface="Calibri"/>
                <a:cs typeface="Calibri"/>
                <a:sym typeface="Calibri"/>
              </a:rPr>
              <a:t>Cheer Camp - </a:t>
            </a:r>
            <a:endParaRPr b="1" sz="2400">
              <a:latin typeface="Calibri"/>
              <a:ea typeface="Calibri"/>
              <a:cs typeface="Calibri"/>
              <a:sym typeface="Calibri"/>
            </a:endParaRPr>
          </a:p>
          <a:p>
            <a:pPr indent="457200" lvl="0" marL="0" rtl="0" algn="l">
              <a:spcBef>
                <a:spcPts val="0"/>
              </a:spcBef>
              <a:spcAft>
                <a:spcPts val="0"/>
              </a:spcAft>
              <a:buNone/>
            </a:pPr>
            <a:r>
              <a:rPr lang="en" sz="2400">
                <a:latin typeface="Calibri"/>
                <a:ea typeface="Calibri"/>
                <a:cs typeface="Calibri"/>
                <a:sym typeface="Calibri"/>
              </a:rPr>
              <a:t>July 8-10th; 9-12:30</a:t>
            </a:r>
            <a:endParaRPr sz="2400">
              <a:latin typeface="Calibri"/>
              <a:ea typeface="Calibri"/>
              <a:cs typeface="Calibri"/>
              <a:sym typeface="Calibri"/>
            </a:endParaRPr>
          </a:p>
          <a:p>
            <a:pPr indent="0" lvl="0" marL="0" rtl="0" algn="l">
              <a:spcBef>
                <a:spcPts val="0"/>
              </a:spcBef>
              <a:spcAft>
                <a:spcPts val="0"/>
              </a:spcAft>
              <a:buNone/>
            </a:pPr>
            <a:r>
              <a:rPr b="1" lang="en" sz="2400">
                <a:latin typeface="Calibri"/>
                <a:ea typeface="Calibri"/>
                <a:cs typeface="Calibri"/>
                <a:sym typeface="Calibri"/>
              </a:rPr>
              <a:t>First Practice - </a:t>
            </a:r>
            <a:endParaRPr b="1" sz="2400">
              <a:latin typeface="Calibri"/>
              <a:ea typeface="Calibri"/>
              <a:cs typeface="Calibri"/>
              <a:sym typeface="Calibri"/>
            </a:endParaRPr>
          </a:p>
          <a:p>
            <a:pPr indent="457200" lvl="0" marL="0" rtl="0" algn="l">
              <a:spcBef>
                <a:spcPts val="0"/>
              </a:spcBef>
              <a:spcAft>
                <a:spcPts val="0"/>
              </a:spcAft>
              <a:buNone/>
            </a:pPr>
            <a:r>
              <a:rPr lang="en" sz="2400">
                <a:latin typeface="Calibri"/>
                <a:ea typeface="Calibri"/>
                <a:cs typeface="Calibri"/>
                <a:sym typeface="Calibri"/>
              </a:rPr>
              <a:t>August 7th; 4:15-5:30</a:t>
            </a:r>
            <a:endParaRPr sz="2400">
              <a:latin typeface="Calibri"/>
              <a:ea typeface="Calibri"/>
              <a:cs typeface="Calibri"/>
              <a:sym typeface="Calibri"/>
            </a:endParaRPr>
          </a:p>
          <a:p>
            <a:pPr indent="0" lvl="0" marL="0" rtl="0" algn="l">
              <a:spcBef>
                <a:spcPts val="0"/>
              </a:spcBef>
              <a:spcAft>
                <a:spcPts val="0"/>
              </a:spcAft>
              <a:buNone/>
            </a:pPr>
            <a:r>
              <a:rPr b="1" lang="en" sz="2400">
                <a:latin typeface="Calibri"/>
                <a:ea typeface="Calibri"/>
                <a:cs typeface="Calibri"/>
                <a:sym typeface="Calibri"/>
              </a:rPr>
              <a:t>Team Pictures… </a:t>
            </a:r>
            <a:endParaRPr b="1" sz="2400">
              <a:latin typeface="Calibri"/>
              <a:ea typeface="Calibri"/>
              <a:cs typeface="Calibri"/>
              <a:sym typeface="Calibri"/>
            </a:endParaRPr>
          </a:p>
          <a:p>
            <a:pPr indent="457200" lvl="0" marL="0" rtl="0" algn="l">
              <a:spcBef>
                <a:spcPts val="0"/>
              </a:spcBef>
              <a:spcAft>
                <a:spcPts val="0"/>
              </a:spcAft>
              <a:buNone/>
            </a:pPr>
            <a:r>
              <a:rPr lang="en" sz="2400">
                <a:latin typeface="Calibri"/>
                <a:ea typeface="Calibri"/>
                <a:cs typeface="Calibri"/>
                <a:sym typeface="Calibri"/>
              </a:rPr>
              <a:t>Not sure yet</a:t>
            </a:r>
            <a:endParaRPr sz="2400">
              <a:latin typeface="Calibri"/>
              <a:ea typeface="Calibri"/>
              <a:cs typeface="Calibri"/>
              <a:sym typeface="Calibri"/>
            </a:endParaRPr>
          </a:p>
          <a:p>
            <a:pPr indent="0" lvl="0" marL="0" rtl="0" algn="l">
              <a:spcBef>
                <a:spcPts val="0"/>
              </a:spcBef>
              <a:spcAft>
                <a:spcPts val="0"/>
              </a:spcAft>
              <a:buNone/>
            </a:pPr>
            <a:r>
              <a:rPr b="1" lang="en" sz="2400">
                <a:latin typeface="Calibri"/>
                <a:ea typeface="Calibri"/>
                <a:cs typeface="Calibri"/>
                <a:sym typeface="Calibri"/>
              </a:rPr>
              <a:t>First Game</a:t>
            </a:r>
            <a:r>
              <a:rPr lang="en" sz="2400">
                <a:latin typeface="Calibri"/>
                <a:ea typeface="Calibri"/>
                <a:cs typeface="Calibri"/>
                <a:sym typeface="Calibri"/>
              </a:rPr>
              <a:t> - </a:t>
            </a:r>
            <a:endParaRPr sz="2400">
              <a:latin typeface="Calibri"/>
              <a:ea typeface="Calibri"/>
              <a:cs typeface="Calibri"/>
              <a:sym typeface="Calibri"/>
            </a:endParaRPr>
          </a:p>
          <a:p>
            <a:pPr indent="457200" lvl="0" marL="0" rtl="0" algn="l">
              <a:spcBef>
                <a:spcPts val="0"/>
              </a:spcBef>
              <a:spcAft>
                <a:spcPts val="0"/>
              </a:spcAft>
              <a:buNone/>
            </a:pPr>
            <a:r>
              <a:rPr lang="en" sz="2400">
                <a:latin typeface="Calibri"/>
                <a:ea typeface="Calibri"/>
                <a:cs typeface="Calibri"/>
                <a:sym typeface="Calibri"/>
              </a:rPr>
              <a:t>August 12th </a:t>
            </a:r>
            <a:r>
              <a:rPr lang="en" sz="2100">
                <a:latin typeface="Calibri"/>
                <a:ea typeface="Calibri"/>
                <a:cs typeface="Calibri"/>
                <a:sym typeface="Calibri"/>
              </a:rPr>
              <a:t>(HOME)</a:t>
            </a:r>
            <a:r>
              <a:rPr lang="en" sz="2400">
                <a:latin typeface="Calibri"/>
                <a:ea typeface="Calibri"/>
                <a:cs typeface="Calibri"/>
                <a:sym typeface="Calibri"/>
              </a:rPr>
              <a:t> </a:t>
            </a:r>
            <a:endParaRPr sz="2400">
              <a:latin typeface="Calibri"/>
              <a:ea typeface="Calibri"/>
              <a:cs typeface="Calibri"/>
              <a:sym typeface="Calibri"/>
            </a:endParaRPr>
          </a:p>
        </p:txBody>
      </p:sp>
      <p:pic>
        <p:nvPicPr>
          <p:cNvPr id="209" name="Google Shape;209;p34" title="Football Game Schedule Poster 2025 - Made with PosterMyWall.jpg"/>
          <p:cNvPicPr preferRelativeResize="0"/>
          <p:nvPr/>
        </p:nvPicPr>
        <p:blipFill>
          <a:blip r:embed="rId4">
            <a:alphaModFix/>
          </a:blip>
          <a:stretch>
            <a:fillRect/>
          </a:stretch>
        </p:blipFill>
        <p:spPr>
          <a:xfrm>
            <a:off x="5502850" y="1058325"/>
            <a:ext cx="2352926" cy="3529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35"/>
          <p:cNvPicPr preferRelativeResize="0"/>
          <p:nvPr/>
        </p:nvPicPr>
        <p:blipFill rotWithShape="1">
          <a:blip r:embed="rId3">
            <a:alphaModFix/>
          </a:blip>
          <a:srcRect b="0" l="0" r="0" t="0"/>
          <a:stretch/>
        </p:blipFill>
        <p:spPr>
          <a:xfrm rot="-5400000">
            <a:off x="1991440" y="-1991443"/>
            <a:ext cx="5161121" cy="9144002"/>
          </a:xfrm>
          <a:prstGeom prst="rect">
            <a:avLst/>
          </a:prstGeom>
          <a:noFill/>
          <a:ln>
            <a:noFill/>
          </a:ln>
        </p:spPr>
      </p:pic>
      <p:sp>
        <p:nvSpPr>
          <p:cNvPr id="215" name="Google Shape;215;p35"/>
          <p:cNvSpPr txBox="1"/>
          <p:nvPr/>
        </p:nvSpPr>
        <p:spPr>
          <a:xfrm>
            <a:off x="260400" y="1043325"/>
            <a:ext cx="8349600" cy="4317600"/>
          </a:xfrm>
          <a:prstGeom prst="rect">
            <a:avLst/>
          </a:prstGeom>
          <a:noFill/>
          <a:ln>
            <a:noFill/>
          </a:ln>
        </p:spPr>
        <p:txBody>
          <a:bodyPr anchorCtr="0" anchor="t" bIns="34275" lIns="68575" spcFirstLastPara="1" rIns="68575" wrap="square" tIns="34275">
            <a:spAutoFit/>
          </a:bodyPr>
          <a:lstStyle/>
          <a:p>
            <a:pPr indent="0" lvl="0" marL="457200" rtl="0" algn="l">
              <a:lnSpc>
                <a:spcPct val="100000"/>
              </a:lnSpc>
              <a:spcBef>
                <a:spcPts val="1200"/>
              </a:spcBef>
              <a:spcAft>
                <a:spcPts val="0"/>
              </a:spcAft>
              <a:buNone/>
            </a:pPr>
            <a:r>
              <a:rPr b="1" lang="en" sz="1200">
                <a:solidFill>
                  <a:schemeClr val="dk1"/>
                </a:solidFill>
                <a:latin typeface="Calibri"/>
                <a:ea typeface="Calibri"/>
                <a:cs typeface="Calibri"/>
                <a:sym typeface="Calibri"/>
              </a:rPr>
              <a:t>1.      Uniforms shall not be altered in any way without the permission of the coach.</a:t>
            </a:r>
            <a:endParaRPr b="1" sz="1200">
              <a:solidFill>
                <a:schemeClr val="dk1"/>
              </a:solidFill>
              <a:latin typeface="Calibri"/>
              <a:ea typeface="Calibri"/>
              <a:cs typeface="Calibri"/>
              <a:sym typeface="Calibri"/>
            </a:endParaRPr>
          </a:p>
          <a:p>
            <a:pPr indent="0" lvl="0" marL="457200" rtl="0" algn="l">
              <a:lnSpc>
                <a:spcPct val="100000"/>
              </a:lnSpc>
              <a:spcBef>
                <a:spcPts val="1200"/>
              </a:spcBef>
              <a:spcAft>
                <a:spcPts val="0"/>
              </a:spcAft>
              <a:buNone/>
            </a:pPr>
            <a:r>
              <a:rPr b="1" lang="en" sz="1200">
                <a:solidFill>
                  <a:schemeClr val="dk1"/>
                </a:solidFill>
                <a:latin typeface="Calibri"/>
                <a:ea typeface="Calibri"/>
                <a:cs typeface="Calibri"/>
                <a:sym typeface="Calibri"/>
              </a:rPr>
              <a:t>2.      Uniforms may be worn ONLY in conjunction with school events.  Uniforms will not be worn outside of these unless the entire team is together.</a:t>
            </a:r>
            <a:endParaRPr b="1" sz="1200">
              <a:solidFill>
                <a:schemeClr val="dk1"/>
              </a:solidFill>
              <a:latin typeface="Calibri"/>
              <a:ea typeface="Calibri"/>
              <a:cs typeface="Calibri"/>
              <a:sym typeface="Calibri"/>
            </a:endParaRPr>
          </a:p>
          <a:p>
            <a:pPr indent="0" lvl="0" marL="457200" rtl="0" algn="l">
              <a:lnSpc>
                <a:spcPct val="100000"/>
              </a:lnSpc>
              <a:spcBef>
                <a:spcPts val="1200"/>
              </a:spcBef>
              <a:spcAft>
                <a:spcPts val="0"/>
              </a:spcAft>
              <a:buNone/>
            </a:pPr>
            <a:r>
              <a:rPr b="1" lang="en" sz="1200">
                <a:solidFill>
                  <a:schemeClr val="dk1"/>
                </a:solidFill>
                <a:latin typeface="Calibri"/>
                <a:ea typeface="Calibri"/>
                <a:cs typeface="Calibri"/>
                <a:sym typeface="Calibri"/>
              </a:rPr>
              <a:t>3.      Jewelry of any kind may not be worn during practices or games. This is for safety reasons and is a National Cheerleading Rule.  (Medical alert charms and religious medals are exceptions but must be taped to the body.)</a:t>
            </a:r>
            <a:endParaRPr b="1" sz="1200">
              <a:solidFill>
                <a:schemeClr val="dk1"/>
              </a:solidFill>
              <a:latin typeface="Calibri"/>
              <a:ea typeface="Calibri"/>
              <a:cs typeface="Calibri"/>
              <a:sym typeface="Calibri"/>
            </a:endParaRPr>
          </a:p>
          <a:p>
            <a:pPr indent="0" lvl="0" marL="457200" rtl="0" algn="l">
              <a:lnSpc>
                <a:spcPct val="100000"/>
              </a:lnSpc>
              <a:spcBef>
                <a:spcPts val="1200"/>
              </a:spcBef>
              <a:spcAft>
                <a:spcPts val="0"/>
              </a:spcAft>
              <a:buNone/>
            </a:pPr>
            <a:r>
              <a:rPr b="1" lang="en" sz="1200">
                <a:solidFill>
                  <a:schemeClr val="dk1"/>
                </a:solidFill>
                <a:latin typeface="Calibri"/>
                <a:ea typeface="Calibri"/>
                <a:cs typeface="Calibri"/>
                <a:sym typeface="Calibri"/>
              </a:rPr>
              <a:t>4.      Hair must be pulled back during all practices and games. High ponytail with bow DURING  games.</a:t>
            </a:r>
            <a:endParaRPr b="1" sz="1200">
              <a:solidFill>
                <a:schemeClr val="dk1"/>
              </a:solidFill>
              <a:latin typeface="Calibri"/>
              <a:ea typeface="Calibri"/>
              <a:cs typeface="Calibri"/>
              <a:sym typeface="Calibri"/>
            </a:endParaRPr>
          </a:p>
          <a:p>
            <a:pPr indent="0" lvl="0" marL="457200" rtl="0" algn="l">
              <a:lnSpc>
                <a:spcPct val="100000"/>
              </a:lnSpc>
              <a:spcBef>
                <a:spcPts val="1200"/>
              </a:spcBef>
              <a:spcAft>
                <a:spcPts val="0"/>
              </a:spcAft>
              <a:buNone/>
            </a:pPr>
            <a:r>
              <a:rPr b="1" lang="en" sz="1200">
                <a:solidFill>
                  <a:schemeClr val="dk1"/>
                </a:solidFill>
                <a:latin typeface="Calibri"/>
                <a:ea typeface="Calibri"/>
                <a:cs typeface="Calibri"/>
                <a:sym typeface="Calibri"/>
              </a:rPr>
              <a:t>5.      Make-up and hairspray must be kept to a minimum and is subject to the approval of the coach.</a:t>
            </a:r>
            <a:endParaRPr b="1" sz="1200">
              <a:solidFill>
                <a:schemeClr val="dk1"/>
              </a:solidFill>
              <a:latin typeface="Calibri"/>
              <a:ea typeface="Calibri"/>
              <a:cs typeface="Calibri"/>
              <a:sym typeface="Calibri"/>
            </a:endParaRPr>
          </a:p>
          <a:p>
            <a:pPr indent="0" lvl="0" marL="457200" rtl="0" algn="l">
              <a:lnSpc>
                <a:spcPct val="100000"/>
              </a:lnSpc>
              <a:spcBef>
                <a:spcPts val="1200"/>
              </a:spcBef>
              <a:spcAft>
                <a:spcPts val="0"/>
              </a:spcAft>
              <a:buNone/>
            </a:pPr>
            <a:r>
              <a:rPr b="1" lang="en" sz="1200">
                <a:solidFill>
                  <a:schemeClr val="dk1"/>
                </a:solidFill>
                <a:latin typeface="Calibri"/>
                <a:ea typeface="Calibri"/>
                <a:cs typeface="Calibri"/>
                <a:sym typeface="Calibri"/>
              </a:rPr>
              <a:t>6.      Cheerleaders may not have nails that can be seen over the fingertips. Also, only neutral or school colored polish and there should be no writing on the hands, legs, or body.</a:t>
            </a:r>
            <a:endParaRPr b="1" sz="1200">
              <a:solidFill>
                <a:schemeClr val="dk1"/>
              </a:solidFill>
              <a:latin typeface="Calibri"/>
              <a:ea typeface="Calibri"/>
              <a:cs typeface="Calibri"/>
              <a:sym typeface="Calibri"/>
            </a:endParaRPr>
          </a:p>
          <a:p>
            <a:pPr indent="0" lvl="0" marL="457200" rtl="0" algn="l">
              <a:lnSpc>
                <a:spcPct val="100000"/>
              </a:lnSpc>
              <a:spcBef>
                <a:spcPts val="1200"/>
              </a:spcBef>
              <a:spcAft>
                <a:spcPts val="0"/>
              </a:spcAft>
              <a:buNone/>
            </a:pPr>
            <a:r>
              <a:rPr b="1" lang="en" sz="1200">
                <a:solidFill>
                  <a:schemeClr val="dk1"/>
                </a:solidFill>
                <a:latin typeface="Calibri"/>
                <a:ea typeface="Calibri"/>
                <a:cs typeface="Calibri"/>
                <a:sym typeface="Calibri"/>
              </a:rPr>
              <a:t>7.      Team members shall remain in uniform during the entire event.</a:t>
            </a:r>
            <a:endParaRPr b="1" sz="1200">
              <a:solidFill>
                <a:schemeClr val="dk1"/>
              </a:solidFill>
              <a:latin typeface="Calibri"/>
              <a:ea typeface="Calibri"/>
              <a:cs typeface="Calibri"/>
              <a:sym typeface="Calibri"/>
            </a:endParaRPr>
          </a:p>
          <a:p>
            <a:pPr indent="0" lvl="0" marL="457200" rtl="0" algn="l">
              <a:lnSpc>
                <a:spcPct val="100000"/>
              </a:lnSpc>
              <a:spcBef>
                <a:spcPts val="1200"/>
              </a:spcBef>
              <a:spcAft>
                <a:spcPts val="0"/>
              </a:spcAft>
              <a:buNone/>
            </a:pPr>
            <a:r>
              <a:rPr b="1" lang="en" sz="1200">
                <a:solidFill>
                  <a:schemeClr val="dk1"/>
                </a:solidFill>
                <a:latin typeface="Calibri"/>
                <a:ea typeface="Calibri"/>
                <a:cs typeface="Calibri"/>
                <a:sym typeface="Calibri"/>
              </a:rPr>
              <a:t>8.      Lost or damaged uniforms are the responsibility of the cheerleader.  Therefore, they must incur the cost of replacing the uniform. </a:t>
            </a:r>
            <a:endParaRPr b="1" sz="1200">
              <a:solidFill>
                <a:schemeClr val="dk1"/>
              </a:solidFill>
              <a:latin typeface="Calibri"/>
              <a:ea typeface="Calibri"/>
              <a:cs typeface="Calibri"/>
              <a:sym typeface="Calibri"/>
            </a:endParaRPr>
          </a:p>
          <a:p>
            <a:pPr indent="0" lvl="0" marL="457200" rtl="0" algn="l">
              <a:lnSpc>
                <a:spcPct val="100000"/>
              </a:lnSpc>
              <a:spcBef>
                <a:spcPts val="1200"/>
              </a:spcBef>
              <a:spcAft>
                <a:spcPts val="0"/>
              </a:spcAft>
              <a:buNone/>
            </a:pPr>
            <a:r>
              <a:rPr b="1" lang="en" sz="1200">
                <a:solidFill>
                  <a:schemeClr val="dk1"/>
                </a:solidFill>
                <a:latin typeface="Calibri"/>
                <a:ea typeface="Calibri"/>
                <a:cs typeface="Calibri"/>
                <a:sym typeface="Calibri"/>
              </a:rPr>
              <a:t>9.      Even if benched or not cheering in a game, cheerleaders must wear their uniform.</a:t>
            </a:r>
            <a:endParaRPr b="1" sz="1200">
              <a:solidFill>
                <a:schemeClr val="dk1"/>
              </a:solidFill>
              <a:latin typeface="Calibri"/>
              <a:ea typeface="Calibri"/>
              <a:cs typeface="Calibri"/>
              <a:sym typeface="Calibri"/>
            </a:endParaRPr>
          </a:p>
          <a:p>
            <a:pPr indent="0" lvl="0" marL="457200" marR="0" rtl="0" algn="l">
              <a:spcBef>
                <a:spcPts val="1200"/>
              </a:spcBef>
              <a:spcAft>
                <a:spcPts val="0"/>
              </a:spcAft>
              <a:buNone/>
            </a:pPr>
            <a:r>
              <a:t/>
            </a:r>
            <a:endParaRPr sz="3000">
              <a:solidFill>
                <a:schemeClr val="dk1"/>
              </a:solidFill>
              <a:latin typeface="Architects Daughter"/>
              <a:ea typeface="Architects Daughter"/>
              <a:cs typeface="Architects Daughter"/>
              <a:sym typeface="Architects Daughter"/>
            </a:endParaRPr>
          </a:p>
        </p:txBody>
      </p:sp>
      <p:sp>
        <p:nvSpPr>
          <p:cNvPr id="216" name="Google Shape;216;p35"/>
          <p:cNvSpPr txBox="1"/>
          <p:nvPr/>
        </p:nvSpPr>
        <p:spPr>
          <a:xfrm>
            <a:off x="1275800" y="320025"/>
            <a:ext cx="6808800" cy="723300"/>
          </a:xfrm>
          <a:prstGeom prst="rect">
            <a:avLst/>
          </a:prstGeom>
          <a:noFill/>
          <a:ln>
            <a:noFill/>
          </a:ln>
        </p:spPr>
        <p:txBody>
          <a:bodyPr anchorCtr="0" anchor="t" bIns="91425" lIns="91425" spcFirstLastPara="1" rIns="91425" wrap="square" tIns="91425">
            <a:spAutoFit/>
          </a:bodyPr>
          <a:lstStyle/>
          <a:p>
            <a:pPr indent="0" lvl="0" marL="2286000" rtl="0" algn="l">
              <a:spcBef>
                <a:spcPts val="0"/>
              </a:spcBef>
              <a:spcAft>
                <a:spcPts val="0"/>
              </a:spcAft>
              <a:buNone/>
            </a:pPr>
            <a:r>
              <a:rPr lang="en" sz="3500">
                <a:latin typeface="Lobster"/>
                <a:ea typeface="Lobster"/>
                <a:cs typeface="Lobster"/>
                <a:sym typeface="Lobster"/>
              </a:rPr>
              <a:t>Expectations</a:t>
            </a:r>
            <a:endParaRPr sz="3500">
              <a:latin typeface="Lobster"/>
              <a:ea typeface="Lobster"/>
              <a:cs typeface="Lobster"/>
              <a:sym typeface="Lobste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36"/>
          <p:cNvPicPr preferRelativeResize="0"/>
          <p:nvPr/>
        </p:nvPicPr>
        <p:blipFill rotWithShape="1">
          <a:blip r:embed="rId3">
            <a:alphaModFix/>
          </a:blip>
          <a:srcRect b="0" l="0" r="0" t="0"/>
          <a:stretch/>
        </p:blipFill>
        <p:spPr>
          <a:xfrm rot="-5400000">
            <a:off x="1991440" y="-1991442"/>
            <a:ext cx="5161120" cy="9144001"/>
          </a:xfrm>
          <a:prstGeom prst="rect">
            <a:avLst/>
          </a:prstGeom>
          <a:noFill/>
          <a:ln>
            <a:noFill/>
          </a:ln>
        </p:spPr>
      </p:pic>
      <p:sp>
        <p:nvSpPr>
          <p:cNvPr id="222" name="Google Shape;222;p36"/>
          <p:cNvSpPr txBox="1"/>
          <p:nvPr/>
        </p:nvSpPr>
        <p:spPr>
          <a:xfrm>
            <a:off x="891861" y="319648"/>
            <a:ext cx="7360200" cy="8388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i="0" lang="en" sz="5000" u="none" cap="none" strike="noStrike">
                <a:solidFill>
                  <a:schemeClr val="dk1"/>
                </a:solidFill>
                <a:latin typeface="Lobster"/>
                <a:ea typeface="Lobster"/>
                <a:cs typeface="Lobster"/>
                <a:sym typeface="Lobster"/>
              </a:rPr>
              <a:t>Disclaimer</a:t>
            </a:r>
            <a:endParaRPr sz="100">
              <a:latin typeface="Lobster"/>
              <a:ea typeface="Lobster"/>
              <a:cs typeface="Lobster"/>
              <a:sym typeface="Lobster"/>
            </a:endParaRPr>
          </a:p>
        </p:txBody>
      </p:sp>
      <p:sp>
        <p:nvSpPr>
          <p:cNvPr id="223" name="Google Shape;223;p36"/>
          <p:cNvSpPr txBox="1"/>
          <p:nvPr/>
        </p:nvSpPr>
        <p:spPr>
          <a:xfrm>
            <a:off x="376025" y="1084400"/>
            <a:ext cx="8165100" cy="3393900"/>
          </a:xfrm>
          <a:prstGeom prst="rect">
            <a:avLst/>
          </a:prstGeom>
          <a:noFill/>
          <a:ln>
            <a:noFill/>
          </a:ln>
        </p:spPr>
        <p:txBody>
          <a:bodyPr anchorCtr="0" anchor="t" bIns="34275" lIns="68575" spcFirstLastPara="1" rIns="68575" wrap="square" tIns="34275">
            <a:spAutoFit/>
          </a:bodyPr>
          <a:lstStyle/>
          <a:p>
            <a:pPr indent="0" lvl="0" marL="457200" marR="0" rtl="0" algn="ctr">
              <a:spcBef>
                <a:spcPts val="0"/>
              </a:spcBef>
              <a:spcAft>
                <a:spcPts val="0"/>
              </a:spcAft>
              <a:buNone/>
            </a:pPr>
            <a:r>
              <a:rPr i="0" lang="en" sz="2400" u="none" cap="none" strike="noStrike">
                <a:solidFill>
                  <a:schemeClr val="dk1"/>
                </a:solidFill>
                <a:latin typeface="Merriweather"/>
                <a:ea typeface="Merriweather"/>
                <a:cs typeface="Merriweather"/>
                <a:sym typeface="Merriweather"/>
              </a:rPr>
              <a:t>Picking the team is like putting together pieces of a puzzle.</a:t>
            </a:r>
            <a:endParaRPr i="0" sz="2400" u="none" cap="none" strike="noStrike">
              <a:solidFill>
                <a:schemeClr val="dk1"/>
              </a:solidFill>
              <a:latin typeface="Merriweather"/>
              <a:ea typeface="Merriweather"/>
              <a:cs typeface="Merriweather"/>
              <a:sym typeface="Merriweather"/>
            </a:endParaRPr>
          </a:p>
          <a:p>
            <a:pPr indent="0" lvl="0" marL="457200" marR="0" rtl="0" algn="ctr">
              <a:spcBef>
                <a:spcPts val="0"/>
              </a:spcBef>
              <a:spcAft>
                <a:spcPts val="0"/>
              </a:spcAft>
              <a:buNone/>
            </a:pPr>
            <a:r>
              <a:t/>
            </a:r>
            <a:endParaRPr sz="2400">
              <a:solidFill>
                <a:schemeClr val="dk1"/>
              </a:solidFill>
              <a:latin typeface="Merriweather"/>
              <a:ea typeface="Merriweather"/>
              <a:cs typeface="Merriweather"/>
              <a:sym typeface="Merriweather"/>
            </a:endParaRPr>
          </a:p>
          <a:p>
            <a:pPr indent="0" lvl="0" marL="457200" marR="0" rtl="0" algn="ctr">
              <a:spcBef>
                <a:spcPts val="0"/>
              </a:spcBef>
              <a:spcAft>
                <a:spcPts val="0"/>
              </a:spcAft>
              <a:buNone/>
            </a:pPr>
            <a:r>
              <a:rPr i="0" lang="en" sz="2400" u="none" cap="none" strike="noStrike">
                <a:solidFill>
                  <a:schemeClr val="dk1"/>
                </a:solidFill>
                <a:latin typeface="Merriweather"/>
                <a:ea typeface="Merriweather"/>
                <a:cs typeface="Merriweather"/>
                <a:sym typeface="Merriweather"/>
              </a:rPr>
              <a:t>Just because you have made the team in the past does not guarantee you a spot </a:t>
            </a:r>
            <a:r>
              <a:rPr lang="en" sz="2400">
                <a:solidFill>
                  <a:schemeClr val="dk1"/>
                </a:solidFill>
                <a:latin typeface="Merriweather"/>
                <a:ea typeface="Merriweather"/>
                <a:cs typeface="Merriweather"/>
                <a:sym typeface="Merriweather"/>
              </a:rPr>
              <a:t>next</a:t>
            </a:r>
            <a:r>
              <a:rPr i="0" lang="en" sz="2400" u="none" cap="none" strike="noStrike">
                <a:solidFill>
                  <a:schemeClr val="dk1"/>
                </a:solidFill>
                <a:latin typeface="Merriweather"/>
                <a:ea typeface="Merriweather"/>
                <a:cs typeface="Merriweather"/>
                <a:sym typeface="Merriweather"/>
              </a:rPr>
              <a:t> year.</a:t>
            </a:r>
            <a:endParaRPr i="0" sz="2400" u="none" cap="none" strike="noStrike">
              <a:solidFill>
                <a:schemeClr val="dk1"/>
              </a:solidFill>
              <a:latin typeface="Merriweather"/>
              <a:ea typeface="Merriweather"/>
              <a:cs typeface="Merriweather"/>
              <a:sym typeface="Merriweather"/>
            </a:endParaRPr>
          </a:p>
          <a:p>
            <a:pPr indent="0" lvl="0" marL="457200" marR="0" rtl="0" algn="ctr">
              <a:spcBef>
                <a:spcPts val="0"/>
              </a:spcBef>
              <a:spcAft>
                <a:spcPts val="0"/>
              </a:spcAft>
              <a:buNone/>
            </a:pPr>
            <a:r>
              <a:t/>
            </a:r>
            <a:endParaRPr sz="2400">
              <a:solidFill>
                <a:schemeClr val="dk1"/>
              </a:solidFill>
              <a:latin typeface="Merriweather"/>
              <a:ea typeface="Merriweather"/>
              <a:cs typeface="Merriweather"/>
              <a:sym typeface="Merriweather"/>
            </a:endParaRPr>
          </a:p>
          <a:p>
            <a:pPr indent="0" lvl="0" marL="457200" marR="0" rtl="0" algn="ctr">
              <a:spcBef>
                <a:spcPts val="0"/>
              </a:spcBef>
              <a:spcAft>
                <a:spcPts val="0"/>
              </a:spcAft>
              <a:buNone/>
            </a:pPr>
            <a:r>
              <a:rPr lang="en" sz="2400">
                <a:solidFill>
                  <a:schemeClr val="dk1"/>
                </a:solidFill>
                <a:latin typeface="Merriweather"/>
                <a:ea typeface="Merriweather"/>
                <a:cs typeface="Merriweather"/>
                <a:sym typeface="Merriweather"/>
              </a:rPr>
              <a:t>Remember, an RMS cheerleader must have PRIDE and promote good </a:t>
            </a:r>
            <a:r>
              <a:rPr lang="en" sz="2400">
                <a:solidFill>
                  <a:schemeClr val="dk1"/>
                </a:solidFill>
                <a:latin typeface="Merriweather"/>
                <a:ea typeface="Merriweather"/>
                <a:cs typeface="Merriweather"/>
                <a:sym typeface="Merriweather"/>
              </a:rPr>
              <a:t>sportsmanship</a:t>
            </a:r>
            <a:r>
              <a:rPr lang="en" sz="2400">
                <a:solidFill>
                  <a:schemeClr val="dk1"/>
                </a:solidFill>
                <a:latin typeface="Merriweather"/>
                <a:ea typeface="Merriweather"/>
                <a:cs typeface="Merriweather"/>
                <a:sym typeface="Merriweather"/>
              </a:rPr>
              <a:t> and school spirit. Smile and have fun!!</a:t>
            </a:r>
            <a:endParaRPr sz="2400">
              <a:solidFill>
                <a:schemeClr val="dk1"/>
              </a:solidFill>
              <a:latin typeface="Merriweather"/>
              <a:ea typeface="Merriweather"/>
              <a:cs typeface="Merriweather"/>
              <a:sym typeface="Merriweathe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37"/>
          <p:cNvPicPr preferRelativeResize="0"/>
          <p:nvPr/>
        </p:nvPicPr>
        <p:blipFill rotWithShape="1">
          <a:blip r:embed="rId3">
            <a:alphaModFix/>
          </a:blip>
          <a:srcRect b="0" l="0" r="0" t="0"/>
          <a:stretch/>
        </p:blipFill>
        <p:spPr>
          <a:xfrm rot="-5400000">
            <a:off x="2070340" y="-1928306"/>
            <a:ext cx="5161121" cy="9144002"/>
          </a:xfrm>
          <a:prstGeom prst="rect">
            <a:avLst/>
          </a:prstGeom>
          <a:noFill/>
          <a:ln>
            <a:noFill/>
          </a:ln>
        </p:spPr>
      </p:pic>
      <p:sp>
        <p:nvSpPr>
          <p:cNvPr id="229" name="Google Shape;229;p37"/>
          <p:cNvSpPr txBox="1"/>
          <p:nvPr/>
        </p:nvSpPr>
        <p:spPr>
          <a:xfrm>
            <a:off x="1558250" y="536100"/>
            <a:ext cx="7208400" cy="4025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4700">
                <a:solidFill>
                  <a:schemeClr val="dk1"/>
                </a:solidFill>
                <a:latin typeface="Lobster"/>
                <a:ea typeface="Lobster"/>
                <a:cs typeface="Lobster"/>
                <a:sym typeface="Lobster"/>
              </a:rPr>
              <a:t>We Need Your Help…</a:t>
            </a:r>
            <a:endParaRPr b="1" sz="4700">
              <a:solidFill>
                <a:schemeClr val="dk1"/>
              </a:solidFill>
              <a:latin typeface="Lobster"/>
              <a:ea typeface="Lobster"/>
              <a:cs typeface="Lobster"/>
              <a:sym typeface="Lobster"/>
            </a:endParaRPr>
          </a:p>
          <a:p>
            <a:pPr indent="0" lvl="0" marL="0" marR="0" rtl="0" algn="ctr">
              <a:spcBef>
                <a:spcPts val="0"/>
              </a:spcBef>
              <a:spcAft>
                <a:spcPts val="0"/>
              </a:spcAft>
              <a:buNone/>
            </a:pPr>
            <a:r>
              <a:rPr b="1" lang="en" sz="3000">
                <a:solidFill>
                  <a:schemeClr val="dk1"/>
                </a:solidFill>
                <a:latin typeface="Lobster"/>
                <a:ea typeface="Lobster"/>
                <a:cs typeface="Lobster"/>
                <a:sym typeface="Lobster"/>
              </a:rPr>
              <a:t>We need 2 Cheer Moms or Dads!!</a:t>
            </a:r>
            <a:endParaRPr b="1" sz="3000">
              <a:solidFill>
                <a:schemeClr val="dk1"/>
              </a:solidFill>
              <a:latin typeface="Lobster"/>
              <a:ea typeface="Lobster"/>
              <a:cs typeface="Lobster"/>
              <a:sym typeface="Lobster"/>
            </a:endParaRPr>
          </a:p>
          <a:p>
            <a:pPr indent="0" lvl="0" marL="0" marR="0" rtl="0" algn="l">
              <a:spcBef>
                <a:spcPts val="0"/>
              </a:spcBef>
              <a:spcAft>
                <a:spcPts val="0"/>
              </a:spcAft>
              <a:buNone/>
            </a:pPr>
            <a:r>
              <a:t/>
            </a:r>
            <a:endParaRPr b="1" sz="1100">
              <a:solidFill>
                <a:schemeClr val="dk1"/>
              </a:solidFill>
              <a:latin typeface="Lobster"/>
              <a:ea typeface="Lobster"/>
              <a:cs typeface="Lobster"/>
              <a:sym typeface="Lobster"/>
            </a:endParaRPr>
          </a:p>
          <a:p>
            <a:pPr indent="0" lvl="0" marL="0" marR="0" rtl="0" algn="l">
              <a:spcBef>
                <a:spcPts val="0"/>
              </a:spcBef>
              <a:spcAft>
                <a:spcPts val="0"/>
              </a:spcAft>
              <a:buNone/>
            </a:pPr>
            <a:r>
              <a:t/>
            </a:r>
            <a:endParaRPr b="1" sz="2900">
              <a:solidFill>
                <a:schemeClr val="dk1"/>
              </a:solidFill>
              <a:latin typeface="Lobster"/>
              <a:ea typeface="Lobster"/>
              <a:cs typeface="Lobster"/>
              <a:sym typeface="Lobster"/>
            </a:endParaRPr>
          </a:p>
          <a:p>
            <a:pPr indent="0" lvl="0" marL="0" marR="0" rtl="0" algn="l">
              <a:spcBef>
                <a:spcPts val="0"/>
              </a:spcBef>
              <a:spcAft>
                <a:spcPts val="0"/>
              </a:spcAft>
              <a:buNone/>
            </a:pPr>
            <a:r>
              <a:rPr b="1" lang="en" sz="2900">
                <a:solidFill>
                  <a:schemeClr val="dk1"/>
                </a:solidFill>
                <a:latin typeface="Lobster"/>
                <a:ea typeface="Lobster"/>
                <a:cs typeface="Lobster"/>
                <a:sym typeface="Lobster"/>
              </a:rPr>
              <a:t>Please sign up… we need </a:t>
            </a:r>
            <a:endParaRPr b="1" sz="2900">
              <a:solidFill>
                <a:schemeClr val="dk1"/>
              </a:solidFill>
              <a:latin typeface="Lobster"/>
              <a:ea typeface="Lobster"/>
              <a:cs typeface="Lobster"/>
              <a:sym typeface="Lobster"/>
            </a:endParaRPr>
          </a:p>
          <a:p>
            <a:pPr indent="0" lvl="0" marL="0" marR="0" rtl="0" algn="l">
              <a:spcBef>
                <a:spcPts val="0"/>
              </a:spcBef>
              <a:spcAft>
                <a:spcPts val="0"/>
              </a:spcAft>
              <a:buNone/>
            </a:pPr>
            <a:r>
              <a:rPr b="1" lang="en" sz="2900">
                <a:solidFill>
                  <a:schemeClr val="dk1"/>
                </a:solidFill>
                <a:latin typeface="Lobster"/>
                <a:ea typeface="Lobster"/>
                <a:cs typeface="Lobster"/>
                <a:sym typeface="Lobster"/>
              </a:rPr>
              <a:t>1-7th grade parent per game</a:t>
            </a:r>
            <a:endParaRPr b="1" sz="2900">
              <a:solidFill>
                <a:schemeClr val="dk1"/>
              </a:solidFill>
              <a:latin typeface="Lobster"/>
              <a:ea typeface="Lobster"/>
              <a:cs typeface="Lobster"/>
              <a:sym typeface="Lobster"/>
            </a:endParaRPr>
          </a:p>
          <a:p>
            <a:pPr indent="0" lvl="0" marL="0" marR="0" rtl="0" algn="l">
              <a:spcBef>
                <a:spcPts val="0"/>
              </a:spcBef>
              <a:spcAft>
                <a:spcPts val="0"/>
              </a:spcAft>
              <a:buNone/>
            </a:pPr>
            <a:r>
              <a:rPr b="1" lang="en" sz="2900">
                <a:solidFill>
                  <a:schemeClr val="dk1"/>
                </a:solidFill>
                <a:latin typeface="Lobster"/>
                <a:ea typeface="Lobster"/>
                <a:cs typeface="Lobster"/>
                <a:sym typeface="Lobster"/>
              </a:rPr>
              <a:t>1-8th grade parent per game</a:t>
            </a:r>
            <a:endParaRPr b="1" sz="2900">
              <a:solidFill>
                <a:schemeClr val="dk1"/>
              </a:solidFill>
              <a:latin typeface="Lobster"/>
              <a:ea typeface="Lobster"/>
              <a:cs typeface="Lobster"/>
              <a:sym typeface="Lobster"/>
            </a:endParaRPr>
          </a:p>
          <a:p>
            <a:pPr indent="0" lvl="0" marL="0" marR="0" rtl="0" algn="ctr">
              <a:spcBef>
                <a:spcPts val="0"/>
              </a:spcBef>
              <a:spcAft>
                <a:spcPts val="0"/>
              </a:spcAft>
              <a:buNone/>
            </a:pPr>
            <a:r>
              <a:rPr b="1" lang="en" sz="2900">
                <a:solidFill>
                  <a:schemeClr val="dk1"/>
                </a:solidFill>
                <a:latin typeface="Lobster"/>
                <a:ea typeface="Lobster"/>
                <a:cs typeface="Lobster"/>
                <a:sym typeface="Lobster"/>
              </a:rPr>
              <a:t> </a:t>
            </a:r>
            <a:r>
              <a:rPr b="1" lang="en" sz="2400">
                <a:solidFill>
                  <a:schemeClr val="dk1"/>
                </a:solidFill>
                <a:latin typeface="Lobster"/>
                <a:ea typeface="Lobster"/>
                <a:cs typeface="Lobster"/>
                <a:sym typeface="Lobster"/>
              </a:rPr>
              <a:t>* 1 bring a snack for 23 and 1 bring drinks-</a:t>
            </a:r>
            <a:r>
              <a:rPr b="1" lang="en" sz="2400" u="sng">
                <a:solidFill>
                  <a:schemeClr val="dk1"/>
                </a:solidFill>
                <a:latin typeface="Lobster"/>
                <a:ea typeface="Lobster"/>
                <a:cs typeface="Lobster"/>
                <a:sym typeface="Lobster"/>
              </a:rPr>
              <a:t>PLEASE</a:t>
            </a:r>
            <a:r>
              <a:rPr b="1" lang="en" sz="2400">
                <a:solidFill>
                  <a:schemeClr val="dk1"/>
                </a:solidFill>
                <a:latin typeface="Lobster"/>
                <a:ea typeface="Lobster"/>
                <a:cs typeface="Lobster"/>
                <a:sym typeface="Lobster"/>
              </a:rPr>
              <a:t> Communicate with one another.</a:t>
            </a:r>
            <a:endParaRPr b="1" sz="2400">
              <a:solidFill>
                <a:schemeClr val="dk1"/>
              </a:solidFill>
              <a:latin typeface="Lobster"/>
              <a:ea typeface="Lobster"/>
              <a:cs typeface="Lobster"/>
              <a:sym typeface="Lobster"/>
            </a:endParaRPr>
          </a:p>
        </p:txBody>
      </p:sp>
      <p:pic>
        <p:nvPicPr>
          <p:cNvPr id="230" name="Google Shape;230;p37"/>
          <p:cNvPicPr preferRelativeResize="0"/>
          <p:nvPr/>
        </p:nvPicPr>
        <p:blipFill>
          <a:blip r:embed="rId4">
            <a:alphaModFix/>
          </a:blip>
          <a:stretch>
            <a:fillRect/>
          </a:stretch>
        </p:blipFill>
        <p:spPr>
          <a:xfrm>
            <a:off x="525175" y="595400"/>
            <a:ext cx="1123900" cy="1123900"/>
          </a:xfrm>
          <a:prstGeom prst="rect">
            <a:avLst/>
          </a:prstGeom>
          <a:noFill/>
          <a:ln>
            <a:noFill/>
          </a:ln>
        </p:spPr>
      </p:pic>
      <p:pic>
        <p:nvPicPr>
          <p:cNvPr id="231" name="Google Shape;231;p37" title="SignUp Genius for Game Day Snacks.jpg"/>
          <p:cNvPicPr preferRelativeResize="0"/>
          <p:nvPr/>
        </p:nvPicPr>
        <p:blipFill>
          <a:blip r:embed="rId5">
            <a:alphaModFix/>
          </a:blip>
          <a:stretch>
            <a:fillRect/>
          </a:stretch>
        </p:blipFill>
        <p:spPr>
          <a:xfrm>
            <a:off x="6118425" y="1719300"/>
            <a:ext cx="1386724" cy="19148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38"/>
          <p:cNvPicPr preferRelativeResize="0"/>
          <p:nvPr/>
        </p:nvPicPr>
        <p:blipFill rotWithShape="1">
          <a:blip r:embed="rId3">
            <a:alphaModFix/>
          </a:blip>
          <a:srcRect b="0" l="0" r="0" t="0"/>
          <a:stretch/>
        </p:blipFill>
        <p:spPr>
          <a:xfrm rot="-5400000">
            <a:off x="2070340" y="-1928306"/>
            <a:ext cx="5161121" cy="9144002"/>
          </a:xfrm>
          <a:prstGeom prst="rect">
            <a:avLst/>
          </a:prstGeom>
          <a:noFill/>
          <a:ln>
            <a:noFill/>
          </a:ln>
        </p:spPr>
      </p:pic>
      <p:sp>
        <p:nvSpPr>
          <p:cNvPr id="237" name="Google Shape;237;p38"/>
          <p:cNvSpPr txBox="1"/>
          <p:nvPr/>
        </p:nvSpPr>
        <p:spPr>
          <a:xfrm>
            <a:off x="1827475" y="536088"/>
            <a:ext cx="5096400" cy="40713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5200">
                <a:solidFill>
                  <a:schemeClr val="dk1"/>
                </a:solidFill>
                <a:latin typeface="Lobster"/>
                <a:ea typeface="Lobster"/>
                <a:cs typeface="Lobster"/>
                <a:sym typeface="Lobster"/>
              </a:rPr>
              <a:t>Parents and girls,</a:t>
            </a:r>
            <a:endParaRPr b="1" sz="5200">
              <a:solidFill>
                <a:schemeClr val="dk1"/>
              </a:solidFill>
              <a:latin typeface="Lobster"/>
              <a:ea typeface="Lobster"/>
              <a:cs typeface="Lobster"/>
              <a:sym typeface="Lobster"/>
            </a:endParaRPr>
          </a:p>
          <a:p>
            <a:pPr indent="0" lvl="0" marL="0" marR="0" rtl="0" algn="ctr">
              <a:spcBef>
                <a:spcPts val="0"/>
              </a:spcBef>
              <a:spcAft>
                <a:spcPts val="0"/>
              </a:spcAft>
              <a:buNone/>
            </a:pPr>
            <a:r>
              <a:rPr b="1" lang="en" sz="5200">
                <a:solidFill>
                  <a:schemeClr val="dk1"/>
                </a:solidFill>
                <a:latin typeface="Lobster"/>
                <a:ea typeface="Lobster"/>
                <a:cs typeface="Lobster"/>
                <a:sym typeface="Lobster"/>
              </a:rPr>
              <a:t>Don’t forget to sign up for Remind-Text </a:t>
            </a:r>
            <a:r>
              <a:rPr b="1" lang="en" sz="5200">
                <a:solidFill>
                  <a:srgbClr val="0000FF"/>
                </a:solidFill>
              </a:rPr>
              <a:t>@rmschr2526</a:t>
            </a:r>
            <a:r>
              <a:rPr b="1" lang="en" sz="5200">
                <a:solidFill>
                  <a:schemeClr val="dk1"/>
                </a:solidFill>
                <a:latin typeface="Lobster"/>
                <a:ea typeface="Lobster"/>
                <a:cs typeface="Lobster"/>
                <a:sym typeface="Lobster"/>
              </a:rPr>
              <a:t> to 81010 </a:t>
            </a:r>
            <a:endParaRPr sz="100">
              <a:latin typeface="Lobster"/>
              <a:ea typeface="Lobster"/>
              <a:cs typeface="Lobster"/>
              <a:sym typeface="Lobster"/>
            </a:endParaRPr>
          </a:p>
        </p:txBody>
      </p:sp>
      <p:pic>
        <p:nvPicPr>
          <p:cNvPr descr="Related image" id="238" name="Google Shape;238;p38"/>
          <p:cNvPicPr preferRelativeResize="0"/>
          <p:nvPr/>
        </p:nvPicPr>
        <p:blipFill rotWithShape="1">
          <a:blip r:embed="rId4">
            <a:alphaModFix/>
          </a:blip>
          <a:srcRect b="0" l="0" r="0" t="0"/>
          <a:stretch/>
        </p:blipFill>
        <p:spPr>
          <a:xfrm>
            <a:off x="6721175" y="529975"/>
            <a:ext cx="1861825" cy="973537"/>
          </a:xfrm>
          <a:prstGeom prst="rect">
            <a:avLst/>
          </a:prstGeom>
          <a:noFill/>
          <a:ln>
            <a:noFill/>
          </a:ln>
        </p:spPr>
      </p:pic>
      <p:pic>
        <p:nvPicPr>
          <p:cNvPr id="239" name="Google Shape;239;p38"/>
          <p:cNvPicPr preferRelativeResize="0"/>
          <p:nvPr/>
        </p:nvPicPr>
        <p:blipFill>
          <a:blip r:embed="rId5">
            <a:alphaModFix/>
          </a:blip>
          <a:stretch>
            <a:fillRect/>
          </a:stretch>
        </p:blipFill>
        <p:spPr>
          <a:xfrm>
            <a:off x="567975" y="2950425"/>
            <a:ext cx="1505351" cy="15053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39"/>
          <p:cNvPicPr preferRelativeResize="0"/>
          <p:nvPr/>
        </p:nvPicPr>
        <p:blipFill rotWithShape="1">
          <a:blip r:embed="rId3">
            <a:alphaModFix/>
          </a:blip>
          <a:srcRect b="0" l="0" r="0" t="0"/>
          <a:stretch/>
        </p:blipFill>
        <p:spPr>
          <a:xfrm rot="-5400000">
            <a:off x="1793640" y="-2000243"/>
            <a:ext cx="5161121" cy="9144002"/>
          </a:xfrm>
          <a:prstGeom prst="rect">
            <a:avLst/>
          </a:prstGeom>
          <a:noFill/>
          <a:ln>
            <a:noFill/>
          </a:ln>
        </p:spPr>
      </p:pic>
      <p:sp>
        <p:nvSpPr>
          <p:cNvPr id="245" name="Google Shape;245;p39"/>
          <p:cNvSpPr txBox="1"/>
          <p:nvPr/>
        </p:nvSpPr>
        <p:spPr>
          <a:xfrm>
            <a:off x="-96954" y="459557"/>
            <a:ext cx="7360200" cy="13776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i="0" lang="en" sz="8500" u="none" cap="none" strike="noStrike">
                <a:solidFill>
                  <a:schemeClr val="dk1"/>
                </a:solidFill>
                <a:latin typeface="Lobster"/>
                <a:ea typeface="Lobster"/>
                <a:cs typeface="Lobster"/>
                <a:sym typeface="Lobster"/>
              </a:rPr>
              <a:t>Questions???</a:t>
            </a:r>
            <a:endParaRPr sz="100">
              <a:latin typeface="Lobster"/>
              <a:ea typeface="Lobster"/>
              <a:cs typeface="Lobster"/>
              <a:sym typeface="Lobster"/>
            </a:endParaRPr>
          </a:p>
        </p:txBody>
      </p:sp>
      <p:pic>
        <p:nvPicPr>
          <p:cNvPr descr="Related image" id="246" name="Google Shape;246;p39"/>
          <p:cNvPicPr preferRelativeResize="0"/>
          <p:nvPr/>
        </p:nvPicPr>
        <p:blipFill rotWithShape="1">
          <a:blip r:embed="rId4">
            <a:alphaModFix/>
          </a:blip>
          <a:srcRect b="0" l="0" r="0" t="0"/>
          <a:stretch/>
        </p:blipFill>
        <p:spPr>
          <a:xfrm rot="-15">
            <a:off x="5700871" y="1524636"/>
            <a:ext cx="2732209" cy="1505402"/>
          </a:xfrm>
          <a:prstGeom prst="rect">
            <a:avLst/>
          </a:prstGeom>
          <a:noFill/>
          <a:ln>
            <a:noFill/>
          </a:ln>
        </p:spPr>
      </p:pic>
      <p:sp>
        <p:nvSpPr>
          <p:cNvPr id="247" name="Google Shape;247;p39"/>
          <p:cNvSpPr txBox="1"/>
          <p:nvPr/>
        </p:nvSpPr>
        <p:spPr>
          <a:xfrm>
            <a:off x="824711" y="1695828"/>
            <a:ext cx="5051700" cy="2839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i="0" lang="en" sz="3000" u="none" cap="none" strike="noStrike">
                <a:solidFill>
                  <a:schemeClr val="dk1"/>
                </a:solidFill>
                <a:latin typeface="Architects Daughter"/>
                <a:ea typeface="Architects Daughter"/>
                <a:cs typeface="Architects Daughter"/>
                <a:sym typeface="Architects Daughter"/>
              </a:rPr>
              <a:t>Please email </a:t>
            </a:r>
            <a:r>
              <a:rPr lang="en" sz="3000">
                <a:solidFill>
                  <a:schemeClr val="dk1"/>
                </a:solidFill>
                <a:latin typeface="Architects Daughter"/>
                <a:ea typeface="Architects Daughter"/>
                <a:cs typeface="Architects Daughter"/>
                <a:sym typeface="Architects Daughter"/>
              </a:rPr>
              <a:t>us</a:t>
            </a:r>
            <a:r>
              <a:rPr i="0" lang="en" sz="3000" u="none" cap="none" strike="noStrike">
                <a:solidFill>
                  <a:schemeClr val="dk1"/>
                </a:solidFill>
                <a:latin typeface="Architects Daughter"/>
                <a:ea typeface="Architects Daughter"/>
                <a:cs typeface="Architects Daughter"/>
                <a:sym typeface="Architects Daughter"/>
              </a:rPr>
              <a:t> at </a:t>
            </a:r>
            <a:r>
              <a:rPr lang="en" sz="3000">
                <a:solidFill>
                  <a:schemeClr val="dk1"/>
                </a:solidFill>
                <a:latin typeface="Architects Daughter"/>
                <a:ea typeface="Architects Daughter"/>
                <a:cs typeface="Architects Daughter"/>
                <a:sym typeface="Architects Daughter"/>
              </a:rPr>
              <a:t>:</a:t>
            </a:r>
            <a:endParaRPr sz="3000">
              <a:solidFill>
                <a:schemeClr val="dk1"/>
              </a:solidFill>
              <a:latin typeface="Architects Daughter"/>
              <a:ea typeface="Architects Daughter"/>
              <a:cs typeface="Architects Daughter"/>
              <a:sym typeface="Architects Daughter"/>
            </a:endParaRPr>
          </a:p>
          <a:p>
            <a:pPr indent="0" lvl="0" marL="0" marR="0" rtl="0" algn="l">
              <a:spcBef>
                <a:spcPts val="0"/>
              </a:spcBef>
              <a:spcAft>
                <a:spcPts val="0"/>
              </a:spcAft>
              <a:buNone/>
            </a:pPr>
            <a:r>
              <a:rPr lang="en" sz="3000">
                <a:solidFill>
                  <a:schemeClr val="dk1"/>
                </a:solidFill>
                <a:latin typeface="Architects Daughter"/>
                <a:ea typeface="Architects Daughter"/>
                <a:cs typeface="Architects Daughter"/>
                <a:sym typeface="Architects Daughter"/>
              </a:rPr>
              <a:t>Heather Lundy-</a:t>
            </a:r>
            <a:endParaRPr sz="3000">
              <a:solidFill>
                <a:schemeClr val="dk1"/>
              </a:solidFill>
              <a:latin typeface="Architects Daughter"/>
              <a:ea typeface="Architects Daughter"/>
              <a:cs typeface="Architects Daughter"/>
              <a:sym typeface="Architects Daughter"/>
            </a:endParaRPr>
          </a:p>
          <a:p>
            <a:pPr indent="0" lvl="0" marL="0" rtl="0" algn="l">
              <a:spcBef>
                <a:spcPts val="0"/>
              </a:spcBef>
              <a:spcAft>
                <a:spcPts val="0"/>
              </a:spcAft>
              <a:buNone/>
            </a:pPr>
            <a:r>
              <a:rPr lang="en" sz="3000" u="sng">
                <a:solidFill>
                  <a:schemeClr val="hlink"/>
                </a:solidFill>
                <a:latin typeface="Architects Daughter"/>
                <a:ea typeface="Architects Daughter"/>
                <a:cs typeface="Architects Daughter"/>
                <a:sym typeface="Architects Daughter"/>
                <a:hlinkClick r:id="rId5"/>
              </a:rPr>
              <a:t>hlundy@forsyth.k12.ga.us</a:t>
            </a:r>
            <a:endParaRPr sz="3000">
              <a:solidFill>
                <a:schemeClr val="dk1"/>
              </a:solidFill>
              <a:latin typeface="Architects Daughter"/>
              <a:ea typeface="Architects Daughter"/>
              <a:cs typeface="Architects Daughter"/>
              <a:sym typeface="Architects Daughter"/>
            </a:endParaRPr>
          </a:p>
          <a:p>
            <a:pPr indent="0" lvl="0" marL="0" rtl="0" algn="l">
              <a:spcBef>
                <a:spcPts val="0"/>
              </a:spcBef>
              <a:spcAft>
                <a:spcPts val="0"/>
              </a:spcAft>
              <a:buClr>
                <a:schemeClr val="dk1"/>
              </a:buClr>
              <a:buFont typeface="Arial"/>
              <a:buNone/>
            </a:pPr>
            <a:r>
              <a:rPr lang="en" sz="3000">
                <a:solidFill>
                  <a:schemeClr val="dk1"/>
                </a:solidFill>
                <a:latin typeface="Architects Daughter"/>
                <a:ea typeface="Architects Daughter"/>
                <a:cs typeface="Architects Daughter"/>
                <a:sym typeface="Architects Daughter"/>
              </a:rPr>
              <a:t>Haley Miller-</a:t>
            </a:r>
            <a:endParaRPr sz="3000">
              <a:solidFill>
                <a:schemeClr val="dk1"/>
              </a:solidFill>
              <a:latin typeface="Architects Daughter"/>
              <a:ea typeface="Architects Daughter"/>
              <a:cs typeface="Architects Daughter"/>
              <a:sym typeface="Architects Daughter"/>
            </a:endParaRPr>
          </a:p>
          <a:p>
            <a:pPr indent="0" lvl="0" marL="0" rtl="0" algn="l">
              <a:spcBef>
                <a:spcPts val="0"/>
              </a:spcBef>
              <a:spcAft>
                <a:spcPts val="0"/>
              </a:spcAft>
              <a:buClr>
                <a:schemeClr val="dk1"/>
              </a:buClr>
              <a:buFont typeface="Arial"/>
              <a:buNone/>
            </a:pPr>
            <a:r>
              <a:rPr lang="en" sz="3000" u="sng">
                <a:solidFill>
                  <a:schemeClr val="hlink"/>
                </a:solidFill>
                <a:latin typeface="Architects Daughter"/>
                <a:ea typeface="Architects Daughter"/>
                <a:cs typeface="Architects Daughter"/>
                <a:sym typeface="Architects Daughter"/>
                <a:hlinkClick r:id="rId6"/>
              </a:rPr>
              <a:t>hmiller@forsyth.k12.ga.us</a:t>
            </a:r>
            <a:endParaRPr sz="3000">
              <a:solidFill>
                <a:schemeClr val="dk1"/>
              </a:solidFill>
              <a:latin typeface="Architects Daughter"/>
              <a:ea typeface="Architects Daughter"/>
              <a:cs typeface="Architects Daughter"/>
              <a:sym typeface="Architects Daughter"/>
            </a:endParaRPr>
          </a:p>
          <a:p>
            <a:pPr indent="0" lvl="0" marL="0" rtl="0" algn="l">
              <a:spcBef>
                <a:spcPts val="0"/>
              </a:spcBef>
              <a:spcAft>
                <a:spcPts val="0"/>
              </a:spcAft>
              <a:buClr>
                <a:schemeClr val="dk1"/>
              </a:buClr>
              <a:buFont typeface="Arial"/>
              <a:buNone/>
            </a:pPr>
            <a:r>
              <a:rPr lang="en" sz="3000">
                <a:solidFill>
                  <a:schemeClr val="dk1"/>
                </a:solidFill>
                <a:latin typeface="Architects Daughter"/>
                <a:ea typeface="Architects Daughter"/>
                <a:cs typeface="Architects Daughter"/>
                <a:sym typeface="Architects Daughter"/>
              </a:rPr>
              <a:t> </a:t>
            </a:r>
            <a:endParaRPr sz="3000">
              <a:solidFill>
                <a:schemeClr val="dk1"/>
              </a:solidFill>
              <a:latin typeface="Architects Daughter"/>
              <a:ea typeface="Architects Daughter"/>
              <a:cs typeface="Architects Daughter"/>
              <a:sym typeface="Architects Daught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26"/>
          <p:cNvPicPr preferRelativeResize="0"/>
          <p:nvPr/>
        </p:nvPicPr>
        <p:blipFill rotWithShape="1">
          <a:blip r:embed="rId3">
            <a:alphaModFix/>
          </a:blip>
          <a:srcRect b="0" l="0" r="0" t="0"/>
          <a:stretch/>
        </p:blipFill>
        <p:spPr>
          <a:xfrm rot="-5400000">
            <a:off x="1991440" y="-2000256"/>
            <a:ext cx="5161121" cy="9144002"/>
          </a:xfrm>
          <a:prstGeom prst="rect">
            <a:avLst/>
          </a:prstGeom>
          <a:noFill/>
          <a:ln>
            <a:noFill/>
          </a:ln>
        </p:spPr>
      </p:pic>
      <p:sp>
        <p:nvSpPr>
          <p:cNvPr id="139" name="Google Shape;139;p26"/>
          <p:cNvSpPr txBox="1"/>
          <p:nvPr/>
        </p:nvSpPr>
        <p:spPr>
          <a:xfrm>
            <a:off x="1545899" y="782388"/>
            <a:ext cx="6052200" cy="9465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5700">
                <a:solidFill>
                  <a:schemeClr val="dk1"/>
                </a:solidFill>
                <a:latin typeface="Lobster"/>
                <a:ea typeface="Lobster"/>
                <a:cs typeface="Lobster"/>
                <a:sym typeface="Lobster"/>
              </a:rPr>
              <a:t>Cheer Coaches</a:t>
            </a:r>
            <a:endParaRPr sz="200">
              <a:latin typeface="Lobster"/>
              <a:ea typeface="Lobster"/>
              <a:cs typeface="Lobster"/>
              <a:sym typeface="Lobster"/>
            </a:endParaRPr>
          </a:p>
        </p:txBody>
      </p:sp>
      <p:sp>
        <p:nvSpPr>
          <p:cNvPr id="140" name="Google Shape;140;p26"/>
          <p:cNvSpPr txBox="1"/>
          <p:nvPr/>
        </p:nvSpPr>
        <p:spPr>
          <a:xfrm>
            <a:off x="538800" y="1634250"/>
            <a:ext cx="3814800" cy="2986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u="sng">
                <a:solidFill>
                  <a:schemeClr val="dk1"/>
                </a:solidFill>
                <a:latin typeface="Lobster"/>
                <a:ea typeface="Lobster"/>
                <a:cs typeface="Lobster"/>
                <a:sym typeface="Lobster"/>
              </a:rPr>
              <a:t>Mrs. Heather Lundy</a:t>
            </a:r>
            <a:endParaRPr b="1" sz="1500">
              <a:solidFill>
                <a:schemeClr val="dk1"/>
              </a:solidFill>
              <a:latin typeface="Lobster"/>
              <a:ea typeface="Lobster"/>
              <a:cs typeface="Lobster"/>
              <a:sym typeface="Lobster"/>
            </a:endParaRPr>
          </a:p>
          <a:p>
            <a:pPr indent="0" lvl="0" marL="0" rtl="0" algn="ctr">
              <a:spcBef>
                <a:spcPts val="0"/>
              </a:spcBef>
              <a:spcAft>
                <a:spcPts val="0"/>
              </a:spcAft>
              <a:buNone/>
            </a:pPr>
            <a:r>
              <a:rPr b="1" lang="en">
                <a:solidFill>
                  <a:schemeClr val="dk1"/>
                </a:solidFill>
                <a:latin typeface="Lobster"/>
                <a:ea typeface="Lobster"/>
                <a:cs typeface="Lobster"/>
                <a:sym typeface="Lobster"/>
              </a:rPr>
              <a:t>Hi there! I am So excited to be here and be a part of RMS Cheer! I have been a teacher for 29 years, coaching multiple sports (including Cheer at the high school level). I am a Health/PE teacher for 6th/7th/8th Grades and the Athletic Director here at RMS. Having moved from South Florida, I have lived in Georgia for 19 years with my husband Dan (he’s also a teacher) and we were joined by our daughter, Jo, in 2008, she is almost 17 years old.  I love adventure and doing things at the last minute. This is going to be a great season to be a Panther! </a:t>
            </a:r>
            <a:endParaRPr b="1" sz="2700">
              <a:solidFill>
                <a:schemeClr val="dk1"/>
              </a:solidFill>
              <a:latin typeface="Lobster"/>
              <a:ea typeface="Lobster"/>
              <a:cs typeface="Lobster"/>
              <a:sym typeface="Lobster"/>
            </a:endParaRPr>
          </a:p>
        </p:txBody>
      </p:sp>
      <p:sp>
        <p:nvSpPr>
          <p:cNvPr id="141" name="Google Shape;141;p26"/>
          <p:cNvSpPr txBox="1"/>
          <p:nvPr/>
        </p:nvSpPr>
        <p:spPr>
          <a:xfrm>
            <a:off x="4572000" y="1634250"/>
            <a:ext cx="3939300" cy="3390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u="sng">
                <a:solidFill>
                  <a:schemeClr val="dk1"/>
                </a:solidFill>
                <a:latin typeface="Lobster"/>
                <a:ea typeface="Lobster"/>
                <a:cs typeface="Lobster"/>
                <a:sym typeface="Lobster"/>
              </a:rPr>
              <a:t>Mrs. Haley Miller</a:t>
            </a:r>
            <a:endParaRPr b="1" sz="2800" u="sng">
              <a:solidFill>
                <a:schemeClr val="dk1"/>
              </a:solidFill>
              <a:latin typeface="Lobster"/>
              <a:ea typeface="Lobster"/>
              <a:cs typeface="Lobster"/>
              <a:sym typeface="Lobster"/>
            </a:endParaRPr>
          </a:p>
          <a:p>
            <a:pPr indent="0" lvl="0" marL="0" rtl="0" algn="l">
              <a:lnSpc>
                <a:spcPct val="115000"/>
              </a:lnSpc>
              <a:spcBef>
                <a:spcPts val="0"/>
              </a:spcBef>
              <a:spcAft>
                <a:spcPts val="0"/>
              </a:spcAft>
              <a:buClr>
                <a:schemeClr val="dk1"/>
              </a:buClr>
              <a:buSzPts val="1100"/>
              <a:buFont typeface="Arial"/>
              <a:buNone/>
            </a:pPr>
            <a:r>
              <a:rPr b="1" lang="en" sz="1500">
                <a:solidFill>
                  <a:schemeClr val="dk1"/>
                </a:solidFill>
                <a:latin typeface="Lobster"/>
                <a:ea typeface="Lobster"/>
                <a:cs typeface="Lobster"/>
                <a:sym typeface="Lobster"/>
              </a:rPr>
              <a:t>Hi! I am so excited to be joining RMS Cheer this season! This will be my third year at the River. I cheered throughout middle middle school before joining the cross country and swim teams in high school. I am an 8th grade Physical Science teacher.  I just got married in December and adopted a black lab mix named Archie this spring. I love running, reading, and traveling. It's going to be a great season! </a:t>
            </a:r>
            <a:endParaRPr b="1" sz="1500">
              <a:solidFill>
                <a:schemeClr val="dk1"/>
              </a:solidFill>
              <a:latin typeface="Lobster"/>
              <a:ea typeface="Lobster"/>
              <a:cs typeface="Lobster"/>
              <a:sym typeface="Lobster"/>
            </a:endParaRPr>
          </a:p>
          <a:p>
            <a:pPr indent="0" lvl="0" marL="0" rtl="0" algn="l">
              <a:spcBef>
                <a:spcPts val="1200"/>
              </a:spcBef>
              <a:spcAft>
                <a:spcPts val="0"/>
              </a:spcAft>
              <a:buClr>
                <a:schemeClr val="dk1"/>
              </a:buClr>
              <a:buSzPts val="1100"/>
              <a:buFont typeface="Arial"/>
              <a:buNone/>
            </a:pPr>
            <a:r>
              <a:t/>
            </a:r>
            <a:endParaRPr b="1" sz="1500">
              <a:solidFill>
                <a:schemeClr val="dk1"/>
              </a:solidFill>
              <a:latin typeface="Lobster"/>
              <a:ea typeface="Lobster"/>
              <a:cs typeface="Lobster"/>
              <a:sym typeface="Lobster"/>
            </a:endParaRPr>
          </a:p>
        </p:txBody>
      </p:sp>
      <p:pic>
        <p:nvPicPr>
          <p:cNvPr id="142" name="Google Shape;142;p26"/>
          <p:cNvPicPr preferRelativeResize="0"/>
          <p:nvPr/>
        </p:nvPicPr>
        <p:blipFill>
          <a:blip r:embed="rId4">
            <a:alphaModFix/>
          </a:blip>
          <a:stretch>
            <a:fillRect/>
          </a:stretch>
        </p:blipFill>
        <p:spPr>
          <a:xfrm>
            <a:off x="4124825" y="4263300"/>
            <a:ext cx="447175" cy="447175"/>
          </a:xfrm>
          <a:prstGeom prst="rect">
            <a:avLst/>
          </a:prstGeom>
          <a:noFill/>
          <a:ln>
            <a:noFill/>
          </a:ln>
        </p:spPr>
      </p:pic>
      <p:pic>
        <p:nvPicPr>
          <p:cNvPr id="143" name="Google Shape;143;p26"/>
          <p:cNvPicPr preferRelativeResize="0"/>
          <p:nvPr/>
        </p:nvPicPr>
        <p:blipFill rotWithShape="1">
          <a:blip r:embed="rId5">
            <a:alphaModFix/>
          </a:blip>
          <a:srcRect b="0" l="0" r="0" t="30196"/>
          <a:stretch/>
        </p:blipFill>
        <p:spPr>
          <a:xfrm>
            <a:off x="1030825" y="644950"/>
            <a:ext cx="1186548" cy="1104302"/>
          </a:xfrm>
          <a:prstGeom prst="rect">
            <a:avLst/>
          </a:prstGeom>
          <a:noFill/>
          <a:ln>
            <a:noFill/>
          </a:ln>
        </p:spPr>
      </p:pic>
      <p:pic>
        <p:nvPicPr>
          <p:cNvPr id="144" name="Google Shape;144;p26" title="Haley &amp; Drew- First Look &amp; Portraits-217.jpg"/>
          <p:cNvPicPr preferRelativeResize="0"/>
          <p:nvPr/>
        </p:nvPicPr>
        <p:blipFill rotWithShape="1">
          <a:blip r:embed="rId6">
            <a:alphaModFix/>
          </a:blip>
          <a:srcRect b="9730" l="10722" r="5699" t="18295"/>
          <a:stretch/>
        </p:blipFill>
        <p:spPr>
          <a:xfrm>
            <a:off x="7737250" y="383800"/>
            <a:ext cx="1161049" cy="1500124"/>
          </a:xfrm>
          <a:prstGeom prst="rect">
            <a:avLst/>
          </a:prstGeom>
          <a:noFill/>
          <a:ln>
            <a:noFill/>
          </a:ln>
        </p:spPr>
      </p:pic>
      <p:pic>
        <p:nvPicPr>
          <p:cNvPr id="145" name="Google Shape;145;p26"/>
          <p:cNvPicPr preferRelativeResize="0"/>
          <p:nvPr/>
        </p:nvPicPr>
        <p:blipFill rotWithShape="1">
          <a:blip r:embed="rId7">
            <a:alphaModFix/>
          </a:blip>
          <a:srcRect b="18424" l="18675" r="6260" t="24728"/>
          <a:stretch/>
        </p:blipFill>
        <p:spPr>
          <a:xfrm>
            <a:off x="6620850" y="515923"/>
            <a:ext cx="1040198" cy="1050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27"/>
          <p:cNvPicPr preferRelativeResize="0"/>
          <p:nvPr/>
        </p:nvPicPr>
        <p:blipFill rotWithShape="1">
          <a:blip r:embed="rId3">
            <a:alphaModFix/>
          </a:blip>
          <a:srcRect b="0" l="0" r="0" t="0"/>
          <a:stretch/>
        </p:blipFill>
        <p:spPr>
          <a:xfrm rot="-5400000">
            <a:off x="1991440" y="-2000256"/>
            <a:ext cx="5161121" cy="9144002"/>
          </a:xfrm>
          <a:prstGeom prst="rect">
            <a:avLst/>
          </a:prstGeom>
          <a:noFill/>
          <a:ln>
            <a:noFill/>
          </a:ln>
        </p:spPr>
      </p:pic>
      <p:sp>
        <p:nvSpPr>
          <p:cNvPr id="151" name="Google Shape;151;p27"/>
          <p:cNvSpPr txBox="1"/>
          <p:nvPr/>
        </p:nvSpPr>
        <p:spPr>
          <a:xfrm>
            <a:off x="1034075" y="1920425"/>
            <a:ext cx="7466700" cy="263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52" name="Google Shape;152;p27"/>
          <p:cNvSpPr txBox="1"/>
          <p:nvPr/>
        </p:nvSpPr>
        <p:spPr>
          <a:xfrm>
            <a:off x="2191700" y="1900300"/>
            <a:ext cx="510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153" name="Google Shape;153;p27"/>
          <p:cNvPicPr preferRelativeResize="0"/>
          <p:nvPr/>
        </p:nvPicPr>
        <p:blipFill>
          <a:blip r:embed="rId4">
            <a:alphaModFix/>
          </a:blip>
          <a:stretch>
            <a:fillRect/>
          </a:stretch>
        </p:blipFill>
        <p:spPr>
          <a:xfrm>
            <a:off x="1114425" y="647700"/>
            <a:ext cx="6915150" cy="3848100"/>
          </a:xfrm>
          <a:prstGeom prst="rect">
            <a:avLst/>
          </a:prstGeom>
          <a:noFill/>
          <a:ln>
            <a:noFill/>
          </a:ln>
        </p:spPr>
      </p:pic>
      <p:pic>
        <p:nvPicPr>
          <p:cNvPr id="154" name="Google Shape;154;p27" title="pantherlogo.png"/>
          <p:cNvPicPr preferRelativeResize="0"/>
          <p:nvPr/>
        </p:nvPicPr>
        <p:blipFill>
          <a:blip r:embed="rId5">
            <a:alphaModFix/>
          </a:blip>
          <a:stretch>
            <a:fillRect/>
          </a:stretch>
        </p:blipFill>
        <p:spPr>
          <a:xfrm>
            <a:off x="7395826" y="602600"/>
            <a:ext cx="1104949" cy="992675"/>
          </a:xfrm>
          <a:prstGeom prst="rect">
            <a:avLst/>
          </a:prstGeom>
          <a:noFill/>
          <a:ln>
            <a:noFill/>
          </a:ln>
        </p:spPr>
      </p:pic>
      <p:pic>
        <p:nvPicPr>
          <p:cNvPr id="155" name="Google Shape;155;p27"/>
          <p:cNvPicPr preferRelativeResize="0"/>
          <p:nvPr/>
        </p:nvPicPr>
        <p:blipFill>
          <a:blip r:embed="rId6">
            <a:alphaModFix/>
          </a:blip>
          <a:stretch>
            <a:fillRect/>
          </a:stretch>
        </p:blipFill>
        <p:spPr>
          <a:xfrm>
            <a:off x="932900" y="522161"/>
            <a:ext cx="811175" cy="1153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28"/>
          <p:cNvPicPr preferRelativeResize="0"/>
          <p:nvPr/>
        </p:nvPicPr>
        <p:blipFill rotWithShape="1">
          <a:blip r:embed="rId3">
            <a:alphaModFix/>
          </a:blip>
          <a:srcRect b="0" l="0" r="0" t="0"/>
          <a:stretch/>
        </p:blipFill>
        <p:spPr>
          <a:xfrm rot="-5400000">
            <a:off x="1991440" y="-1991442"/>
            <a:ext cx="5161120" cy="9144001"/>
          </a:xfrm>
          <a:prstGeom prst="rect">
            <a:avLst/>
          </a:prstGeom>
          <a:noFill/>
          <a:ln>
            <a:noFill/>
          </a:ln>
        </p:spPr>
      </p:pic>
      <p:sp>
        <p:nvSpPr>
          <p:cNvPr id="161" name="Google Shape;161;p28"/>
          <p:cNvSpPr txBox="1"/>
          <p:nvPr/>
        </p:nvSpPr>
        <p:spPr>
          <a:xfrm>
            <a:off x="891861" y="319648"/>
            <a:ext cx="7360200" cy="11775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i="0" lang="en" sz="7200" u="none" cap="none" strike="noStrike">
                <a:solidFill>
                  <a:schemeClr val="dk1"/>
                </a:solidFill>
                <a:latin typeface="Lobster"/>
                <a:ea typeface="Lobster"/>
                <a:cs typeface="Lobster"/>
                <a:sym typeface="Lobster"/>
              </a:rPr>
              <a:t>Requirements</a:t>
            </a:r>
            <a:endParaRPr sz="1100">
              <a:latin typeface="Lobster"/>
              <a:ea typeface="Lobster"/>
              <a:cs typeface="Lobster"/>
              <a:sym typeface="Lobster"/>
            </a:endParaRPr>
          </a:p>
        </p:txBody>
      </p:sp>
      <p:sp>
        <p:nvSpPr>
          <p:cNvPr id="162" name="Google Shape;162;p28"/>
          <p:cNvSpPr txBox="1"/>
          <p:nvPr/>
        </p:nvSpPr>
        <p:spPr>
          <a:xfrm>
            <a:off x="891861" y="1366421"/>
            <a:ext cx="7360200" cy="3286200"/>
          </a:xfrm>
          <a:prstGeom prst="rect">
            <a:avLst/>
          </a:prstGeom>
          <a:noFill/>
          <a:ln>
            <a:noFill/>
          </a:ln>
        </p:spPr>
        <p:txBody>
          <a:bodyPr anchorCtr="0" anchor="t" bIns="34275" lIns="68575" spcFirstLastPara="1" rIns="68575" wrap="square" tIns="34275">
            <a:spAutoFit/>
          </a:bodyPr>
          <a:lstStyle/>
          <a:p>
            <a:pPr indent="-438150" lvl="0" marL="431800" marR="0" rtl="0" algn="l">
              <a:spcBef>
                <a:spcPts val="0"/>
              </a:spcBef>
              <a:spcAft>
                <a:spcPts val="0"/>
              </a:spcAft>
              <a:buClr>
                <a:schemeClr val="dk1"/>
              </a:buClr>
              <a:buSzPts val="1900"/>
              <a:buFont typeface="Architects Daughter"/>
              <a:buChar char="•"/>
            </a:pPr>
            <a:r>
              <a:rPr b="1" i="0" lang="en" sz="1900" u="none" cap="none" strike="noStrike">
                <a:solidFill>
                  <a:schemeClr val="dk1"/>
                </a:solidFill>
                <a:latin typeface="Architects Daughter"/>
                <a:ea typeface="Architects Daughter"/>
                <a:cs typeface="Architects Daughter"/>
                <a:sym typeface="Architects Daughter"/>
              </a:rPr>
              <a:t>All completed forms given in tryout packet</a:t>
            </a:r>
            <a:endParaRPr sz="1200">
              <a:latin typeface="Architects Daughter"/>
              <a:ea typeface="Architects Daughter"/>
              <a:cs typeface="Architects Daughter"/>
              <a:sym typeface="Architects Daughter"/>
            </a:endParaRPr>
          </a:p>
          <a:p>
            <a:pPr indent="-438150" lvl="1" marL="774700" marR="0" rtl="0" algn="l">
              <a:spcBef>
                <a:spcPts val="0"/>
              </a:spcBef>
              <a:spcAft>
                <a:spcPts val="0"/>
              </a:spcAft>
              <a:buClr>
                <a:schemeClr val="dk1"/>
              </a:buClr>
              <a:buSzPts val="1900"/>
              <a:buFont typeface="Architects Daughter"/>
              <a:buChar char="•"/>
            </a:pPr>
            <a:r>
              <a:rPr i="0" lang="en" sz="1900" u="none" cap="none" strike="noStrike">
                <a:solidFill>
                  <a:schemeClr val="dk1"/>
                </a:solidFill>
                <a:latin typeface="Architects Daughter"/>
                <a:ea typeface="Architects Daughter"/>
                <a:cs typeface="Architects Daughter"/>
                <a:sym typeface="Architects Daughter"/>
              </a:rPr>
              <a:t>Application</a:t>
            </a:r>
            <a:endParaRPr sz="1200">
              <a:latin typeface="Architects Daughter"/>
              <a:ea typeface="Architects Daughter"/>
              <a:cs typeface="Architects Daughter"/>
              <a:sym typeface="Architects Daughter"/>
            </a:endParaRPr>
          </a:p>
          <a:p>
            <a:pPr indent="-438150" lvl="1" marL="774700" marR="0" rtl="0" algn="l">
              <a:spcBef>
                <a:spcPts val="0"/>
              </a:spcBef>
              <a:spcAft>
                <a:spcPts val="0"/>
              </a:spcAft>
              <a:buClr>
                <a:schemeClr val="dk1"/>
              </a:buClr>
              <a:buSzPts val="1900"/>
              <a:buFont typeface="Architects Daughter"/>
              <a:buChar char="•"/>
            </a:pPr>
            <a:r>
              <a:rPr i="0" lang="en" sz="1900" u="none" cap="none" strike="noStrike">
                <a:solidFill>
                  <a:schemeClr val="dk1"/>
                </a:solidFill>
                <a:latin typeface="Architects Daughter"/>
                <a:ea typeface="Architects Daughter"/>
                <a:cs typeface="Architects Daughter"/>
                <a:sym typeface="Architects Daughter"/>
              </a:rPr>
              <a:t>Emergency Release</a:t>
            </a:r>
            <a:endParaRPr sz="1200">
              <a:latin typeface="Architects Daughter"/>
              <a:ea typeface="Architects Daughter"/>
              <a:cs typeface="Architects Daughter"/>
              <a:sym typeface="Architects Daughter"/>
            </a:endParaRPr>
          </a:p>
          <a:p>
            <a:pPr indent="-438150" lvl="1" marL="774700" marR="0" rtl="0" algn="l">
              <a:spcBef>
                <a:spcPts val="0"/>
              </a:spcBef>
              <a:spcAft>
                <a:spcPts val="0"/>
              </a:spcAft>
              <a:buClr>
                <a:schemeClr val="dk1"/>
              </a:buClr>
              <a:buSzPts val="1900"/>
              <a:buFont typeface="Architects Daughter"/>
              <a:buChar char="•"/>
            </a:pPr>
            <a:r>
              <a:rPr i="0" lang="en" sz="1900" u="none" cap="none" strike="noStrike">
                <a:solidFill>
                  <a:schemeClr val="dk1"/>
                </a:solidFill>
                <a:latin typeface="Architects Daughter"/>
                <a:ea typeface="Architects Daughter"/>
                <a:cs typeface="Architects Daughter"/>
                <a:sym typeface="Architects Daughter"/>
              </a:rPr>
              <a:t>Cheerleading Program Guidelines</a:t>
            </a:r>
            <a:endParaRPr sz="1200">
              <a:latin typeface="Architects Daughter"/>
              <a:ea typeface="Architects Daughter"/>
              <a:cs typeface="Architects Daughter"/>
              <a:sym typeface="Architects Daughter"/>
            </a:endParaRPr>
          </a:p>
          <a:p>
            <a:pPr indent="-438150" lvl="1" marL="774700" marR="0" rtl="0" algn="l">
              <a:spcBef>
                <a:spcPts val="0"/>
              </a:spcBef>
              <a:spcAft>
                <a:spcPts val="0"/>
              </a:spcAft>
              <a:buClr>
                <a:schemeClr val="dk1"/>
              </a:buClr>
              <a:buSzPts val="1900"/>
              <a:buFont typeface="Architects Daughter"/>
              <a:buChar char="•"/>
            </a:pPr>
            <a:r>
              <a:rPr i="0" lang="en" sz="1900" u="none" cap="none" strike="noStrike">
                <a:solidFill>
                  <a:schemeClr val="dk1"/>
                </a:solidFill>
                <a:latin typeface="Architects Daughter"/>
                <a:ea typeface="Architects Daughter"/>
                <a:cs typeface="Architects Daughter"/>
                <a:sym typeface="Architects Daughter"/>
              </a:rPr>
              <a:t>Report Card</a:t>
            </a:r>
            <a:endParaRPr sz="1200">
              <a:latin typeface="Architects Daughter"/>
              <a:ea typeface="Architects Daughter"/>
              <a:cs typeface="Architects Daughter"/>
              <a:sym typeface="Architects Daughter"/>
            </a:endParaRPr>
          </a:p>
          <a:p>
            <a:pPr indent="-438150" lvl="1" marL="774700" marR="0" rtl="0" algn="l">
              <a:spcBef>
                <a:spcPts val="0"/>
              </a:spcBef>
              <a:spcAft>
                <a:spcPts val="0"/>
              </a:spcAft>
              <a:buClr>
                <a:schemeClr val="dk1"/>
              </a:buClr>
              <a:buSzPts val="1900"/>
              <a:buFont typeface="Architects Daughter"/>
              <a:buChar char="•"/>
            </a:pPr>
            <a:r>
              <a:rPr i="0" lang="en" sz="1900" u="none" cap="none" strike="noStrike">
                <a:solidFill>
                  <a:schemeClr val="dk1"/>
                </a:solidFill>
                <a:latin typeface="Architects Daughter"/>
                <a:ea typeface="Architects Daughter"/>
                <a:cs typeface="Architects Daughter"/>
                <a:sym typeface="Architects Daughter"/>
              </a:rPr>
              <a:t>Current physical (within the year)</a:t>
            </a:r>
            <a:endParaRPr sz="1200">
              <a:latin typeface="Architects Daughter"/>
              <a:ea typeface="Architects Daughter"/>
              <a:cs typeface="Architects Daughter"/>
              <a:sym typeface="Architects Daughter"/>
            </a:endParaRPr>
          </a:p>
          <a:p>
            <a:pPr indent="-438150" lvl="0" marL="431800" marR="0" rtl="0" algn="l">
              <a:spcBef>
                <a:spcPts val="0"/>
              </a:spcBef>
              <a:spcAft>
                <a:spcPts val="0"/>
              </a:spcAft>
              <a:buClr>
                <a:schemeClr val="dk1"/>
              </a:buClr>
              <a:buSzPts val="1900"/>
              <a:buFont typeface="Architects Daughter"/>
              <a:buChar char="•"/>
            </a:pPr>
            <a:r>
              <a:rPr b="1" i="0" lang="en" sz="1900" u="none" cap="none" strike="noStrike">
                <a:solidFill>
                  <a:schemeClr val="dk1"/>
                </a:solidFill>
                <a:latin typeface="Architects Daughter"/>
                <a:ea typeface="Architects Daughter"/>
                <a:cs typeface="Architects Daughter"/>
                <a:sym typeface="Architects Daughter"/>
              </a:rPr>
              <a:t>Academic Eligibility</a:t>
            </a:r>
            <a:endParaRPr sz="1200">
              <a:latin typeface="Architects Daughter"/>
              <a:ea typeface="Architects Daughter"/>
              <a:cs typeface="Architects Daughter"/>
              <a:sym typeface="Architects Daughter"/>
            </a:endParaRPr>
          </a:p>
          <a:p>
            <a:pPr indent="-438150" lvl="1" marL="774700" marR="0" rtl="0" algn="l">
              <a:spcBef>
                <a:spcPts val="0"/>
              </a:spcBef>
              <a:spcAft>
                <a:spcPts val="0"/>
              </a:spcAft>
              <a:buClr>
                <a:schemeClr val="dk1"/>
              </a:buClr>
              <a:buSzPts val="1900"/>
              <a:buFont typeface="Architects Daughter"/>
              <a:buChar char="•"/>
            </a:pPr>
            <a:r>
              <a:rPr i="0" lang="en" sz="1900" u="none" cap="none" strike="noStrike">
                <a:solidFill>
                  <a:schemeClr val="dk1"/>
                </a:solidFill>
                <a:latin typeface="Architects Daughter"/>
                <a:ea typeface="Architects Daughter"/>
                <a:cs typeface="Architects Daughter"/>
                <a:sym typeface="Architects Daughter"/>
              </a:rPr>
              <a:t>Failing 2 or more classes</a:t>
            </a:r>
            <a:endParaRPr sz="1200">
              <a:latin typeface="Architects Daughter"/>
              <a:ea typeface="Architects Daughter"/>
              <a:cs typeface="Architects Daughter"/>
              <a:sym typeface="Architects Daughter"/>
            </a:endParaRPr>
          </a:p>
          <a:p>
            <a:pPr indent="-438150" lvl="1" marL="774700" marR="0" rtl="0" algn="l">
              <a:spcBef>
                <a:spcPts val="0"/>
              </a:spcBef>
              <a:spcAft>
                <a:spcPts val="0"/>
              </a:spcAft>
              <a:buClr>
                <a:schemeClr val="dk1"/>
              </a:buClr>
              <a:buSzPts val="1900"/>
              <a:buFont typeface="Architects Daughter"/>
              <a:buChar char="•"/>
            </a:pPr>
            <a:r>
              <a:rPr i="0" lang="en" sz="1900" u="none" cap="none" strike="noStrike">
                <a:solidFill>
                  <a:schemeClr val="dk1"/>
                </a:solidFill>
                <a:latin typeface="Architects Daughter"/>
                <a:ea typeface="Architects Daughter"/>
                <a:cs typeface="Architects Daughter"/>
                <a:sym typeface="Architects Daughter"/>
              </a:rPr>
              <a:t>Checking second semester grades (Spring 202</a:t>
            </a:r>
            <a:r>
              <a:rPr lang="en" sz="1900">
                <a:solidFill>
                  <a:schemeClr val="dk1"/>
                </a:solidFill>
                <a:latin typeface="Architects Daughter"/>
                <a:ea typeface="Architects Daughter"/>
                <a:cs typeface="Architects Daughter"/>
                <a:sym typeface="Architects Daughter"/>
              </a:rPr>
              <a:t>5</a:t>
            </a:r>
            <a:r>
              <a:rPr i="0" lang="en" sz="1900" u="none" cap="none" strike="noStrike">
                <a:solidFill>
                  <a:schemeClr val="dk1"/>
                </a:solidFill>
                <a:latin typeface="Architects Daughter"/>
                <a:ea typeface="Architects Daughter"/>
                <a:cs typeface="Architects Daughter"/>
                <a:sym typeface="Architects Daughter"/>
              </a:rPr>
              <a:t>)</a:t>
            </a:r>
            <a:endParaRPr sz="1200">
              <a:latin typeface="Architects Daughter"/>
              <a:ea typeface="Architects Daughter"/>
              <a:cs typeface="Architects Daughter"/>
              <a:sym typeface="Architects Daughter"/>
            </a:endParaRPr>
          </a:p>
          <a:p>
            <a:pPr indent="-438150" lvl="1" marL="774700" marR="0" rtl="0" algn="l">
              <a:spcBef>
                <a:spcPts val="0"/>
              </a:spcBef>
              <a:spcAft>
                <a:spcPts val="0"/>
              </a:spcAft>
              <a:buClr>
                <a:schemeClr val="dk1"/>
              </a:buClr>
              <a:buSzPts val="1900"/>
              <a:buFont typeface="Architects Daughter"/>
              <a:buChar char="•"/>
            </a:pPr>
            <a:r>
              <a:rPr i="0" lang="en" sz="1900" u="none" cap="none" strike="noStrike">
                <a:solidFill>
                  <a:schemeClr val="dk1"/>
                </a:solidFill>
                <a:latin typeface="Architects Daughter"/>
                <a:ea typeface="Architects Daughter"/>
                <a:cs typeface="Architects Daughter"/>
                <a:sym typeface="Architects Daughter"/>
              </a:rPr>
              <a:t>Checking first semester grades (Fal</a:t>
            </a:r>
            <a:r>
              <a:rPr lang="en" sz="1900">
                <a:solidFill>
                  <a:schemeClr val="dk1"/>
                </a:solidFill>
                <a:latin typeface="Architects Daughter"/>
                <a:ea typeface="Architects Daughter"/>
                <a:cs typeface="Architects Daughter"/>
                <a:sym typeface="Architects Daughter"/>
              </a:rPr>
              <a:t>l 2025</a:t>
            </a:r>
            <a:r>
              <a:rPr i="0" lang="en" sz="1900" u="none" cap="none" strike="noStrike">
                <a:solidFill>
                  <a:schemeClr val="dk1"/>
                </a:solidFill>
                <a:latin typeface="Architects Daughter"/>
                <a:ea typeface="Architects Daughter"/>
                <a:cs typeface="Architects Daughter"/>
                <a:sym typeface="Architects Daughter"/>
              </a:rPr>
              <a:t>) for Basketball</a:t>
            </a:r>
            <a:endParaRPr sz="1200">
              <a:latin typeface="Architects Daughter"/>
              <a:ea typeface="Architects Daughter"/>
              <a:cs typeface="Architects Daughter"/>
              <a:sym typeface="Architects Daughte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29"/>
          <p:cNvPicPr preferRelativeResize="0"/>
          <p:nvPr/>
        </p:nvPicPr>
        <p:blipFill rotWithShape="1">
          <a:blip r:embed="rId3">
            <a:alphaModFix/>
          </a:blip>
          <a:srcRect b="0" l="0" r="0" t="0"/>
          <a:stretch/>
        </p:blipFill>
        <p:spPr>
          <a:xfrm rot="-5400000">
            <a:off x="2070340" y="-1928306"/>
            <a:ext cx="5161121" cy="9144002"/>
          </a:xfrm>
          <a:prstGeom prst="rect">
            <a:avLst/>
          </a:prstGeom>
          <a:noFill/>
          <a:ln>
            <a:noFill/>
          </a:ln>
        </p:spPr>
      </p:pic>
      <p:sp>
        <p:nvSpPr>
          <p:cNvPr id="168" name="Google Shape;168;p29"/>
          <p:cNvSpPr txBox="1"/>
          <p:nvPr/>
        </p:nvSpPr>
        <p:spPr>
          <a:xfrm>
            <a:off x="642950" y="523450"/>
            <a:ext cx="7877400" cy="4286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4700">
                <a:solidFill>
                  <a:schemeClr val="dk1"/>
                </a:solidFill>
                <a:latin typeface="Lobster"/>
                <a:ea typeface="Lobster"/>
                <a:cs typeface="Lobster"/>
                <a:sym typeface="Lobster"/>
              </a:rPr>
              <a:t>      </a:t>
            </a:r>
            <a:r>
              <a:rPr b="1" lang="en" sz="4700">
                <a:solidFill>
                  <a:schemeClr val="dk1"/>
                </a:solidFill>
                <a:latin typeface="Lobster"/>
                <a:ea typeface="Lobster"/>
                <a:cs typeface="Lobster"/>
                <a:sym typeface="Lobster"/>
              </a:rPr>
              <a:t>We Need You to Sign Up for</a:t>
            </a:r>
            <a:endParaRPr b="1" sz="4700">
              <a:solidFill>
                <a:schemeClr val="dk1"/>
              </a:solidFill>
              <a:latin typeface="Lobster"/>
              <a:ea typeface="Lobster"/>
              <a:cs typeface="Lobster"/>
              <a:sym typeface="Lobster"/>
            </a:endParaRPr>
          </a:p>
          <a:p>
            <a:pPr indent="0" lvl="0" marL="0" marR="0" rtl="0" algn="l">
              <a:spcBef>
                <a:spcPts val="0"/>
              </a:spcBef>
              <a:spcAft>
                <a:spcPts val="0"/>
              </a:spcAft>
              <a:buNone/>
            </a:pPr>
            <a:r>
              <a:rPr b="1" lang="en" sz="4700">
                <a:solidFill>
                  <a:schemeClr val="dk1"/>
                </a:solidFill>
                <a:latin typeface="Lobster"/>
                <a:ea typeface="Lobster"/>
                <a:cs typeface="Lobster"/>
                <a:sym typeface="Lobster"/>
              </a:rPr>
              <a:t>              Dragonfly</a:t>
            </a:r>
            <a:endParaRPr b="1" sz="2900">
              <a:solidFill>
                <a:schemeClr val="dk1"/>
              </a:solidFill>
              <a:latin typeface="Lobster"/>
              <a:ea typeface="Lobster"/>
              <a:cs typeface="Lobster"/>
              <a:sym typeface="Lobster"/>
            </a:endParaRPr>
          </a:p>
          <a:p>
            <a:pPr indent="0" lvl="0" marL="0" marR="0" rtl="0" algn="l">
              <a:spcBef>
                <a:spcPts val="0"/>
              </a:spcBef>
              <a:spcAft>
                <a:spcPts val="0"/>
              </a:spcAft>
              <a:buNone/>
            </a:pPr>
            <a:r>
              <a:t/>
            </a:r>
            <a:endParaRPr b="1" sz="900">
              <a:solidFill>
                <a:schemeClr val="dk1"/>
              </a:solidFill>
              <a:latin typeface="Lobster"/>
              <a:ea typeface="Lobster"/>
              <a:cs typeface="Lobster"/>
              <a:sym typeface="Lobster"/>
            </a:endParaRPr>
          </a:p>
          <a:p>
            <a:pPr indent="0" lvl="0" marL="0" marR="0" rtl="0" algn="l">
              <a:spcBef>
                <a:spcPts val="0"/>
              </a:spcBef>
              <a:spcAft>
                <a:spcPts val="0"/>
              </a:spcAft>
              <a:buNone/>
            </a:pPr>
            <a:r>
              <a:rPr b="1" lang="en" sz="2100">
                <a:solidFill>
                  <a:schemeClr val="dk1"/>
                </a:solidFill>
                <a:latin typeface="Lobster"/>
                <a:ea typeface="Lobster"/>
                <a:cs typeface="Lobster"/>
                <a:sym typeface="Lobster"/>
              </a:rPr>
              <a:t>We are moving to a paper free </a:t>
            </a:r>
            <a:endParaRPr b="1" sz="2100">
              <a:solidFill>
                <a:schemeClr val="dk1"/>
              </a:solidFill>
              <a:latin typeface="Lobster"/>
              <a:ea typeface="Lobster"/>
              <a:cs typeface="Lobster"/>
              <a:sym typeface="Lobster"/>
            </a:endParaRPr>
          </a:p>
          <a:p>
            <a:pPr indent="0" lvl="0" marL="0" marR="0" rtl="0" algn="l">
              <a:spcBef>
                <a:spcPts val="0"/>
              </a:spcBef>
              <a:spcAft>
                <a:spcPts val="0"/>
              </a:spcAft>
              <a:buNone/>
            </a:pPr>
            <a:r>
              <a:rPr b="1" lang="en" sz="2100">
                <a:solidFill>
                  <a:schemeClr val="dk1"/>
                </a:solidFill>
                <a:latin typeface="Lobster"/>
                <a:ea typeface="Lobster"/>
                <a:cs typeface="Lobster"/>
                <a:sym typeface="Lobster"/>
              </a:rPr>
              <a:t>Sports medical form system in </a:t>
            </a:r>
            <a:endParaRPr b="1" sz="2100">
              <a:solidFill>
                <a:schemeClr val="dk1"/>
              </a:solidFill>
              <a:latin typeface="Lobster"/>
              <a:ea typeface="Lobster"/>
              <a:cs typeface="Lobster"/>
              <a:sym typeface="Lobster"/>
            </a:endParaRPr>
          </a:p>
          <a:p>
            <a:pPr indent="0" lvl="0" marL="0" marR="0" rtl="0" algn="l">
              <a:spcBef>
                <a:spcPts val="0"/>
              </a:spcBef>
              <a:spcAft>
                <a:spcPts val="0"/>
              </a:spcAft>
              <a:buNone/>
            </a:pPr>
            <a:r>
              <a:rPr b="1" lang="en" sz="2100">
                <a:solidFill>
                  <a:schemeClr val="dk1"/>
                </a:solidFill>
                <a:latin typeface="Lobster"/>
                <a:ea typeface="Lobster"/>
                <a:cs typeface="Lobster"/>
                <a:sym typeface="Lobster"/>
              </a:rPr>
              <a:t>Forsyth County. </a:t>
            </a:r>
            <a:r>
              <a:rPr b="1" lang="en" sz="2100">
                <a:solidFill>
                  <a:schemeClr val="dk1"/>
                </a:solidFill>
                <a:latin typeface="Lobster"/>
                <a:ea typeface="Lobster"/>
                <a:cs typeface="Lobster"/>
                <a:sym typeface="Lobster"/>
              </a:rPr>
              <a:t>Please take a </a:t>
            </a:r>
            <a:endParaRPr b="1" sz="2100">
              <a:solidFill>
                <a:schemeClr val="dk1"/>
              </a:solidFill>
              <a:latin typeface="Lobster"/>
              <a:ea typeface="Lobster"/>
              <a:cs typeface="Lobster"/>
              <a:sym typeface="Lobster"/>
            </a:endParaRPr>
          </a:p>
          <a:p>
            <a:pPr indent="0" lvl="0" marL="0" marR="0" rtl="0" algn="l">
              <a:spcBef>
                <a:spcPts val="0"/>
              </a:spcBef>
              <a:spcAft>
                <a:spcPts val="0"/>
              </a:spcAft>
              <a:buNone/>
            </a:pPr>
            <a:r>
              <a:rPr b="1" lang="en" sz="2100">
                <a:solidFill>
                  <a:schemeClr val="dk1"/>
                </a:solidFill>
                <a:latin typeface="Lobster"/>
                <a:ea typeface="Lobster"/>
                <a:cs typeface="Lobster"/>
                <a:sym typeface="Lobster"/>
              </a:rPr>
              <a:t>moment and set up an account </a:t>
            </a:r>
            <a:endParaRPr b="1" sz="2100">
              <a:solidFill>
                <a:schemeClr val="dk1"/>
              </a:solidFill>
              <a:latin typeface="Lobster"/>
              <a:ea typeface="Lobster"/>
              <a:cs typeface="Lobster"/>
              <a:sym typeface="Lobster"/>
            </a:endParaRPr>
          </a:p>
          <a:p>
            <a:pPr indent="0" lvl="0" marL="0" marR="0" rtl="0" algn="l">
              <a:spcBef>
                <a:spcPts val="0"/>
              </a:spcBef>
              <a:spcAft>
                <a:spcPts val="0"/>
              </a:spcAft>
              <a:buNone/>
            </a:pPr>
            <a:r>
              <a:rPr b="1" lang="en" sz="2100">
                <a:solidFill>
                  <a:schemeClr val="dk1"/>
                </a:solidFill>
                <a:latin typeface="Lobster"/>
                <a:ea typeface="Lobster"/>
                <a:cs typeface="Lobster"/>
                <a:sym typeface="Lobster"/>
              </a:rPr>
              <a:t>if you haven’t already.</a:t>
            </a:r>
            <a:r>
              <a:rPr b="1" lang="en" sz="2900">
                <a:solidFill>
                  <a:schemeClr val="dk1"/>
                </a:solidFill>
                <a:latin typeface="Lobster"/>
                <a:ea typeface="Lobster"/>
                <a:cs typeface="Lobster"/>
                <a:sym typeface="Lobster"/>
              </a:rPr>
              <a:t> </a:t>
            </a:r>
            <a:endParaRPr b="1" sz="2900">
              <a:solidFill>
                <a:schemeClr val="dk1"/>
              </a:solidFill>
              <a:latin typeface="Lobster"/>
              <a:ea typeface="Lobster"/>
              <a:cs typeface="Lobster"/>
              <a:sym typeface="Lobster"/>
            </a:endParaRPr>
          </a:p>
          <a:p>
            <a:pPr indent="0" lvl="0" marL="0" marR="0" rtl="0" algn="l">
              <a:spcBef>
                <a:spcPts val="0"/>
              </a:spcBef>
              <a:spcAft>
                <a:spcPts val="0"/>
              </a:spcAft>
              <a:buNone/>
            </a:pPr>
            <a:r>
              <a:t/>
            </a:r>
            <a:endParaRPr b="1" sz="2900">
              <a:solidFill>
                <a:schemeClr val="dk1"/>
              </a:solidFill>
              <a:latin typeface="Lobster"/>
              <a:ea typeface="Lobster"/>
              <a:cs typeface="Lobster"/>
              <a:sym typeface="Lobster"/>
            </a:endParaRPr>
          </a:p>
          <a:p>
            <a:pPr indent="457200" lvl="0" marL="457200" marR="0" rtl="0" algn="l">
              <a:spcBef>
                <a:spcPts val="0"/>
              </a:spcBef>
              <a:spcAft>
                <a:spcPts val="0"/>
              </a:spcAft>
              <a:buNone/>
            </a:pPr>
            <a:r>
              <a:rPr b="1" lang="en" sz="2900">
                <a:solidFill>
                  <a:schemeClr val="dk1"/>
                </a:solidFill>
                <a:latin typeface="Lobster"/>
                <a:ea typeface="Lobster"/>
                <a:cs typeface="Lobster"/>
                <a:sym typeface="Lobster"/>
              </a:rPr>
              <a:t>PLEASE COMPLETE</a:t>
            </a:r>
            <a:endParaRPr b="1" sz="2900">
              <a:solidFill>
                <a:schemeClr val="dk1"/>
              </a:solidFill>
              <a:latin typeface="Lobster"/>
              <a:ea typeface="Lobster"/>
              <a:cs typeface="Lobster"/>
              <a:sym typeface="Lobster"/>
            </a:endParaRPr>
          </a:p>
        </p:txBody>
      </p:sp>
      <p:pic>
        <p:nvPicPr>
          <p:cNvPr id="169" name="Google Shape;169;p29"/>
          <p:cNvPicPr preferRelativeResize="0"/>
          <p:nvPr/>
        </p:nvPicPr>
        <p:blipFill>
          <a:blip r:embed="rId4">
            <a:alphaModFix/>
          </a:blip>
          <a:stretch>
            <a:fillRect/>
          </a:stretch>
        </p:blipFill>
        <p:spPr>
          <a:xfrm>
            <a:off x="525175" y="595400"/>
            <a:ext cx="1123900" cy="1123900"/>
          </a:xfrm>
          <a:prstGeom prst="rect">
            <a:avLst/>
          </a:prstGeom>
          <a:noFill/>
          <a:ln>
            <a:noFill/>
          </a:ln>
        </p:spPr>
      </p:pic>
      <p:pic>
        <p:nvPicPr>
          <p:cNvPr id="170" name="Google Shape;170;p29"/>
          <p:cNvPicPr preferRelativeResize="0"/>
          <p:nvPr/>
        </p:nvPicPr>
        <p:blipFill>
          <a:blip r:embed="rId5">
            <a:alphaModFix/>
          </a:blip>
          <a:stretch>
            <a:fillRect/>
          </a:stretch>
        </p:blipFill>
        <p:spPr>
          <a:xfrm>
            <a:off x="5468775" y="1950100"/>
            <a:ext cx="2554050" cy="2554050"/>
          </a:xfrm>
          <a:prstGeom prst="rect">
            <a:avLst/>
          </a:prstGeom>
          <a:noFill/>
          <a:ln>
            <a:noFill/>
          </a:ln>
        </p:spPr>
      </p:pic>
      <p:sp>
        <p:nvSpPr>
          <p:cNvPr id="171" name="Google Shape;171;p29"/>
          <p:cNvSpPr txBox="1"/>
          <p:nvPr/>
        </p:nvSpPr>
        <p:spPr>
          <a:xfrm>
            <a:off x="4858050" y="4172250"/>
            <a:ext cx="37755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500">
                <a:latin typeface="Calibri"/>
                <a:ea typeface="Calibri"/>
                <a:cs typeface="Calibri"/>
                <a:sym typeface="Calibri"/>
              </a:rPr>
              <a:t>CODE: </a:t>
            </a:r>
            <a:r>
              <a:rPr b="1" lang="en" sz="3000">
                <a:solidFill>
                  <a:schemeClr val="dk1"/>
                </a:solidFill>
                <a:highlight>
                  <a:srgbClr val="FFFFFF"/>
                </a:highlight>
              </a:rPr>
              <a:t>E97DGG</a:t>
            </a:r>
            <a:endParaRPr b="1" sz="35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30"/>
          <p:cNvPicPr preferRelativeResize="0"/>
          <p:nvPr/>
        </p:nvPicPr>
        <p:blipFill rotWithShape="1">
          <a:blip r:embed="rId3">
            <a:alphaModFix/>
          </a:blip>
          <a:srcRect b="0" l="0" r="0" t="0"/>
          <a:stretch/>
        </p:blipFill>
        <p:spPr>
          <a:xfrm rot="-5400000">
            <a:off x="1991440" y="-1940768"/>
            <a:ext cx="5161121" cy="9144002"/>
          </a:xfrm>
          <a:prstGeom prst="rect">
            <a:avLst/>
          </a:prstGeom>
          <a:noFill/>
          <a:ln>
            <a:noFill/>
          </a:ln>
        </p:spPr>
      </p:pic>
      <p:sp>
        <p:nvSpPr>
          <p:cNvPr id="177" name="Google Shape;177;p30"/>
          <p:cNvSpPr txBox="1"/>
          <p:nvPr/>
        </p:nvSpPr>
        <p:spPr>
          <a:xfrm>
            <a:off x="891861" y="319648"/>
            <a:ext cx="7360200" cy="11775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i="0" lang="en" sz="7200" u="none" cap="none" strike="noStrike">
                <a:solidFill>
                  <a:schemeClr val="dk1"/>
                </a:solidFill>
                <a:latin typeface="Lobster"/>
                <a:ea typeface="Lobster"/>
                <a:cs typeface="Lobster"/>
                <a:sym typeface="Lobster"/>
              </a:rPr>
              <a:t>Expectations</a:t>
            </a:r>
            <a:endParaRPr sz="1100">
              <a:latin typeface="Lobster"/>
              <a:ea typeface="Lobster"/>
              <a:cs typeface="Lobster"/>
              <a:sym typeface="Lobster"/>
            </a:endParaRPr>
          </a:p>
        </p:txBody>
      </p:sp>
      <p:sp>
        <p:nvSpPr>
          <p:cNvPr id="178" name="Google Shape;178;p30"/>
          <p:cNvSpPr txBox="1"/>
          <p:nvPr/>
        </p:nvSpPr>
        <p:spPr>
          <a:xfrm>
            <a:off x="740325" y="1497150"/>
            <a:ext cx="7911300" cy="3240000"/>
          </a:xfrm>
          <a:prstGeom prst="rect">
            <a:avLst/>
          </a:prstGeom>
          <a:noFill/>
          <a:ln>
            <a:noFill/>
          </a:ln>
        </p:spPr>
        <p:txBody>
          <a:bodyPr anchorCtr="0" anchor="t" bIns="34275" lIns="68575" spcFirstLastPara="1" rIns="68575" wrap="square" tIns="34275">
            <a:spAutoFit/>
          </a:bodyPr>
          <a:lstStyle/>
          <a:p>
            <a:pPr indent="-419100" lvl="0" marL="431800" marR="0" rtl="0" algn="l">
              <a:spcBef>
                <a:spcPts val="0"/>
              </a:spcBef>
              <a:spcAft>
                <a:spcPts val="0"/>
              </a:spcAft>
              <a:buClr>
                <a:schemeClr val="dk1"/>
              </a:buClr>
              <a:buSzPts val="2000"/>
              <a:buFont typeface="Merriweather"/>
              <a:buChar char="•"/>
            </a:pPr>
            <a:r>
              <a:rPr lang="en" sz="2000">
                <a:solidFill>
                  <a:schemeClr val="dk1"/>
                </a:solidFill>
                <a:latin typeface="Merriweather"/>
                <a:ea typeface="Merriweather"/>
                <a:cs typeface="Merriweather"/>
                <a:sym typeface="Merriweather"/>
              </a:rPr>
              <a:t>Promote and uphold </a:t>
            </a:r>
            <a:r>
              <a:rPr lang="en" sz="2000">
                <a:solidFill>
                  <a:schemeClr val="dk1"/>
                </a:solidFill>
                <a:latin typeface="Merriweather"/>
                <a:ea typeface="Merriweather"/>
                <a:cs typeface="Merriweather"/>
                <a:sym typeface="Merriweather"/>
              </a:rPr>
              <a:t>sportsmanship</a:t>
            </a:r>
            <a:r>
              <a:rPr lang="en" sz="2000">
                <a:solidFill>
                  <a:schemeClr val="dk1"/>
                </a:solidFill>
                <a:latin typeface="Merriweather"/>
                <a:ea typeface="Merriweather"/>
                <a:cs typeface="Merriweather"/>
                <a:sym typeface="Merriweather"/>
              </a:rPr>
              <a:t>, school spirit, personal &amp; academic pride, and respect &amp; kindness to all.</a:t>
            </a:r>
            <a:endParaRPr sz="2000">
              <a:solidFill>
                <a:schemeClr val="dk1"/>
              </a:solidFill>
              <a:latin typeface="Merriweather"/>
              <a:ea typeface="Merriweather"/>
              <a:cs typeface="Merriweather"/>
              <a:sym typeface="Merriweather"/>
            </a:endParaRPr>
          </a:p>
          <a:p>
            <a:pPr indent="-419100" lvl="0" marL="431800" marR="0" rtl="0" algn="l">
              <a:spcBef>
                <a:spcPts val="0"/>
              </a:spcBef>
              <a:spcAft>
                <a:spcPts val="0"/>
              </a:spcAft>
              <a:buClr>
                <a:schemeClr val="dk1"/>
              </a:buClr>
              <a:buSzPts val="2000"/>
              <a:buFont typeface="Arial"/>
              <a:buChar char="•"/>
            </a:pPr>
            <a:r>
              <a:rPr i="0" lang="en" sz="2000" u="none" cap="none" strike="noStrike">
                <a:solidFill>
                  <a:schemeClr val="dk1"/>
                </a:solidFill>
                <a:latin typeface="Merriweather"/>
                <a:ea typeface="Merriweather"/>
                <a:cs typeface="Merriweather"/>
                <a:sym typeface="Merriweather"/>
              </a:rPr>
              <a:t>Participate in </a:t>
            </a:r>
            <a:r>
              <a:rPr b="1" i="0" lang="en" sz="2000" u="none" cap="none" strike="noStrike">
                <a:solidFill>
                  <a:schemeClr val="dk1"/>
                </a:solidFill>
                <a:latin typeface="Merriweather"/>
                <a:ea typeface="Merriweather"/>
                <a:cs typeface="Merriweather"/>
                <a:sym typeface="Merriweather"/>
              </a:rPr>
              <a:t>all</a:t>
            </a:r>
            <a:r>
              <a:rPr i="0" lang="en" sz="2000" u="none" cap="none" strike="noStrike">
                <a:solidFill>
                  <a:schemeClr val="dk1"/>
                </a:solidFill>
                <a:latin typeface="Merriweather"/>
                <a:ea typeface="Merriweather"/>
                <a:cs typeface="Merriweather"/>
                <a:sym typeface="Merriweather"/>
              </a:rPr>
              <a:t> fundraisers and community service activities.</a:t>
            </a:r>
            <a:endParaRPr sz="2000">
              <a:latin typeface="Merriweather"/>
              <a:ea typeface="Merriweather"/>
              <a:cs typeface="Merriweather"/>
              <a:sym typeface="Merriweather"/>
            </a:endParaRPr>
          </a:p>
          <a:p>
            <a:pPr indent="-419100" lvl="0" marL="431800" marR="0" rtl="0" algn="l">
              <a:spcBef>
                <a:spcPts val="0"/>
              </a:spcBef>
              <a:spcAft>
                <a:spcPts val="0"/>
              </a:spcAft>
              <a:buClr>
                <a:schemeClr val="dk1"/>
              </a:buClr>
              <a:buSzPts val="2000"/>
              <a:buFont typeface="Arial"/>
              <a:buChar char="•"/>
            </a:pPr>
            <a:r>
              <a:rPr i="0" lang="en" sz="2000" u="none" cap="none" strike="noStrike">
                <a:solidFill>
                  <a:schemeClr val="dk1"/>
                </a:solidFill>
                <a:latin typeface="Merriweather"/>
                <a:ea typeface="Merriweather"/>
                <a:cs typeface="Merriweather"/>
                <a:sym typeface="Merriweather"/>
              </a:rPr>
              <a:t>Maintain </a:t>
            </a:r>
            <a:r>
              <a:rPr b="1" i="0" lang="en" sz="2000" u="none" cap="none" strike="noStrike">
                <a:solidFill>
                  <a:schemeClr val="dk1"/>
                </a:solidFill>
                <a:latin typeface="Merriweather"/>
                <a:ea typeface="Merriweather"/>
                <a:cs typeface="Merriweather"/>
                <a:sym typeface="Merriweather"/>
              </a:rPr>
              <a:t>high</a:t>
            </a:r>
            <a:r>
              <a:rPr i="0" lang="en" sz="2000" u="none" cap="none" strike="noStrike">
                <a:solidFill>
                  <a:schemeClr val="dk1"/>
                </a:solidFill>
                <a:latin typeface="Merriweather"/>
                <a:ea typeface="Merriweather"/>
                <a:cs typeface="Merriweather"/>
                <a:sym typeface="Merriweather"/>
              </a:rPr>
              <a:t> academic standards</a:t>
            </a:r>
            <a:endParaRPr sz="2000">
              <a:latin typeface="Merriweather"/>
              <a:ea typeface="Merriweather"/>
              <a:cs typeface="Merriweather"/>
              <a:sym typeface="Merriweather"/>
            </a:endParaRPr>
          </a:p>
          <a:p>
            <a:pPr indent="-419100" lvl="0" marL="431800" marR="0" rtl="0" algn="l">
              <a:spcBef>
                <a:spcPts val="0"/>
              </a:spcBef>
              <a:spcAft>
                <a:spcPts val="0"/>
              </a:spcAft>
              <a:buClr>
                <a:schemeClr val="dk1"/>
              </a:buClr>
              <a:buSzPts val="2000"/>
              <a:buFont typeface="Arial"/>
              <a:buChar char="•"/>
            </a:pPr>
            <a:r>
              <a:rPr i="0" lang="en" sz="2000" u="none" cap="none" strike="noStrike">
                <a:solidFill>
                  <a:schemeClr val="dk1"/>
                </a:solidFill>
                <a:latin typeface="Merriweather"/>
                <a:ea typeface="Merriweather"/>
                <a:cs typeface="Merriweather"/>
                <a:sym typeface="Merriweather"/>
              </a:rPr>
              <a:t>Participate in </a:t>
            </a:r>
            <a:r>
              <a:rPr b="1" i="0" lang="en" sz="2000" u="none" cap="none" strike="noStrike">
                <a:solidFill>
                  <a:schemeClr val="dk1"/>
                </a:solidFill>
                <a:latin typeface="Merriweather"/>
                <a:ea typeface="Merriweather"/>
                <a:cs typeface="Merriweather"/>
                <a:sym typeface="Merriweather"/>
              </a:rPr>
              <a:t>all</a:t>
            </a:r>
            <a:r>
              <a:rPr i="0" lang="en" sz="2000" u="none" cap="none" strike="noStrike">
                <a:solidFill>
                  <a:schemeClr val="dk1"/>
                </a:solidFill>
                <a:latin typeface="Merriweather"/>
                <a:ea typeface="Merriweather"/>
                <a:cs typeface="Merriweather"/>
                <a:sym typeface="Merriweather"/>
              </a:rPr>
              <a:t> pre/post game activities and preparations</a:t>
            </a:r>
            <a:r>
              <a:rPr lang="en" sz="2000">
                <a:solidFill>
                  <a:schemeClr val="dk1"/>
                </a:solidFill>
                <a:latin typeface="Merriweather"/>
                <a:ea typeface="Merriweather"/>
                <a:cs typeface="Merriweather"/>
                <a:sym typeface="Merriweather"/>
              </a:rPr>
              <a:t>.</a:t>
            </a:r>
            <a:endParaRPr sz="2000">
              <a:latin typeface="Merriweather"/>
              <a:ea typeface="Merriweather"/>
              <a:cs typeface="Merriweather"/>
              <a:sym typeface="Merriweather"/>
            </a:endParaRPr>
          </a:p>
          <a:p>
            <a:pPr indent="-444500" lvl="0" marL="431800" marR="0" rtl="0" algn="l">
              <a:spcBef>
                <a:spcPts val="0"/>
              </a:spcBef>
              <a:spcAft>
                <a:spcPts val="0"/>
              </a:spcAft>
              <a:buClr>
                <a:schemeClr val="dk1"/>
              </a:buClr>
              <a:buSzPts val="2400"/>
              <a:buFont typeface="Arial"/>
              <a:buChar char="•"/>
            </a:pPr>
            <a:r>
              <a:rPr i="0" lang="en" sz="2000" u="none" cap="none" strike="noStrike">
                <a:solidFill>
                  <a:schemeClr val="dk1"/>
                </a:solidFill>
                <a:latin typeface="Merriweather"/>
                <a:ea typeface="Merriweather"/>
                <a:cs typeface="Merriweather"/>
                <a:sym typeface="Merriweather"/>
              </a:rPr>
              <a:t>Attend </a:t>
            </a:r>
            <a:r>
              <a:rPr b="1" i="0" lang="en" sz="2000" u="none" cap="none" strike="noStrike">
                <a:solidFill>
                  <a:schemeClr val="dk1"/>
                </a:solidFill>
                <a:latin typeface="Merriweather"/>
                <a:ea typeface="Merriweather"/>
                <a:cs typeface="Merriweather"/>
                <a:sym typeface="Merriweather"/>
              </a:rPr>
              <a:t>all</a:t>
            </a:r>
            <a:r>
              <a:rPr i="0" lang="en" sz="2000" u="none" cap="none" strike="noStrike">
                <a:solidFill>
                  <a:schemeClr val="dk1"/>
                </a:solidFill>
                <a:latin typeface="Merriweather"/>
                <a:ea typeface="Merriweather"/>
                <a:cs typeface="Merriweather"/>
                <a:sym typeface="Merriweather"/>
              </a:rPr>
              <a:t> games and practices</a:t>
            </a:r>
            <a:r>
              <a:rPr lang="en" sz="2000">
                <a:solidFill>
                  <a:schemeClr val="dk1"/>
                </a:solidFill>
                <a:latin typeface="Merriweather"/>
                <a:ea typeface="Merriweather"/>
                <a:cs typeface="Merriweather"/>
                <a:sym typeface="Merriweather"/>
              </a:rPr>
              <a:t>. We </a:t>
            </a:r>
            <a:r>
              <a:rPr lang="en" sz="2000">
                <a:solidFill>
                  <a:schemeClr val="dk1"/>
                </a:solidFill>
                <a:latin typeface="Merriweather"/>
                <a:ea typeface="Merriweather"/>
                <a:cs typeface="Merriweather"/>
                <a:sym typeface="Merriweather"/>
              </a:rPr>
              <a:t>understand</a:t>
            </a:r>
            <a:r>
              <a:rPr lang="en" sz="2000">
                <a:solidFill>
                  <a:schemeClr val="dk1"/>
                </a:solidFill>
                <a:latin typeface="Merriweather"/>
                <a:ea typeface="Merriweather"/>
                <a:cs typeface="Merriweather"/>
                <a:sym typeface="Merriweather"/>
              </a:rPr>
              <a:t> there are </a:t>
            </a:r>
            <a:r>
              <a:rPr lang="en" sz="2000">
                <a:solidFill>
                  <a:schemeClr val="dk1"/>
                </a:solidFill>
                <a:latin typeface="Merriweather"/>
                <a:ea typeface="Merriweather"/>
                <a:cs typeface="Merriweather"/>
                <a:sym typeface="Merriweather"/>
              </a:rPr>
              <a:t>emergencies, come t</a:t>
            </a:r>
            <a:r>
              <a:rPr lang="en" sz="2000">
                <a:solidFill>
                  <a:schemeClr val="dk1"/>
                </a:solidFill>
                <a:latin typeface="Merriweather"/>
                <a:ea typeface="Merriweather"/>
                <a:cs typeface="Merriweather"/>
                <a:sym typeface="Merriweather"/>
              </a:rPr>
              <a:t>alk to us. We will be more flexible due to competition cheer and other sports like RMS BB.</a:t>
            </a:r>
            <a:r>
              <a:rPr lang="en" sz="2100">
                <a:solidFill>
                  <a:schemeClr val="dk1"/>
                </a:solidFill>
                <a:latin typeface="Merriweather"/>
                <a:ea typeface="Merriweather"/>
                <a:cs typeface="Merriweather"/>
                <a:sym typeface="Merriweather"/>
              </a:rPr>
              <a:t> </a:t>
            </a:r>
            <a:r>
              <a:rPr lang="en" sz="2200">
                <a:solidFill>
                  <a:schemeClr val="dk1"/>
                </a:solidFill>
                <a:latin typeface="Architects Daughter"/>
                <a:ea typeface="Architects Daughter"/>
                <a:cs typeface="Architects Daughter"/>
                <a:sym typeface="Architects Daughter"/>
              </a:rPr>
              <a:t> </a:t>
            </a:r>
            <a:endParaRPr sz="1200">
              <a:latin typeface="Architects Daughter"/>
              <a:ea typeface="Architects Daughter"/>
              <a:cs typeface="Architects Daughter"/>
              <a:sym typeface="Architects Daught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31"/>
          <p:cNvPicPr preferRelativeResize="0"/>
          <p:nvPr/>
        </p:nvPicPr>
        <p:blipFill rotWithShape="1">
          <a:blip r:embed="rId3">
            <a:alphaModFix/>
          </a:blip>
          <a:srcRect b="0" l="0" r="0" t="0"/>
          <a:stretch/>
        </p:blipFill>
        <p:spPr>
          <a:xfrm rot="-5400000">
            <a:off x="1991440" y="-1991442"/>
            <a:ext cx="5161120" cy="9144001"/>
          </a:xfrm>
          <a:prstGeom prst="rect">
            <a:avLst/>
          </a:prstGeom>
          <a:noFill/>
          <a:ln>
            <a:noFill/>
          </a:ln>
        </p:spPr>
      </p:pic>
      <p:sp>
        <p:nvSpPr>
          <p:cNvPr id="184" name="Google Shape;184;p31"/>
          <p:cNvSpPr txBox="1"/>
          <p:nvPr/>
        </p:nvSpPr>
        <p:spPr>
          <a:xfrm>
            <a:off x="891861" y="319648"/>
            <a:ext cx="7360200" cy="8388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i="0" lang="en" sz="5000" u="none" cap="none" strike="noStrike">
                <a:solidFill>
                  <a:schemeClr val="dk1"/>
                </a:solidFill>
                <a:latin typeface="Lobster"/>
                <a:ea typeface="Lobster"/>
                <a:cs typeface="Lobster"/>
                <a:sym typeface="Lobster"/>
              </a:rPr>
              <a:t>Costs</a:t>
            </a:r>
            <a:endParaRPr sz="100">
              <a:latin typeface="Lobster"/>
              <a:ea typeface="Lobster"/>
              <a:cs typeface="Lobster"/>
              <a:sym typeface="Lobster"/>
            </a:endParaRPr>
          </a:p>
        </p:txBody>
      </p:sp>
      <p:sp>
        <p:nvSpPr>
          <p:cNvPr id="185" name="Google Shape;185;p31"/>
          <p:cNvSpPr txBox="1"/>
          <p:nvPr/>
        </p:nvSpPr>
        <p:spPr>
          <a:xfrm>
            <a:off x="891850" y="1123200"/>
            <a:ext cx="7641300" cy="3070800"/>
          </a:xfrm>
          <a:prstGeom prst="rect">
            <a:avLst/>
          </a:prstGeom>
          <a:noFill/>
          <a:ln>
            <a:noFill/>
          </a:ln>
        </p:spPr>
        <p:txBody>
          <a:bodyPr anchorCtr="0" anchor="t" bIns="34275" lIns="68575" spcFirstLastPara="1" rIns="68575" wrap="square" tIns="34275">
            <a:spAutoFit/>
          </a:bodyPr>
          <a:lstStyle/>
          <a:p>
            <a:pPr indent="0" lvl="0" marL="457200" marR="0" rtl="0" algn="ctr">
              <a:spcBef>
                <a:spcPts val="0"/>
              </a:spcBef>
              <a:spcAft>
                <a:spcPts val="0"/>
              </a:spcAft>
              <a:buNone/>
            </a:pPr>
            <a:r>
              <a:rPr b="1" lang="en" sz="2000">
                <a:solidFill>
                  <a:schemeClr val="dk1"/>
                </a:solidFill>
                <a:latin typeface="Merriweather"/>
                <a:ea typeface="Merriweather"/>
                <a:cs typeface="Merriweather"/>
                <a:sym typeface="Merriweather"/>
              </a:rPr>
              <a:t>We are one! One team. One Family.</a:t>
            </a:r>
            <a:endParaRPr b="1" sz="2000">
              <a:solidFill>
                <a:schemeClr val="dk1"/>
              </a:solidFill>
              <a:latin typeface="Merriweather"/>
              <a:ea typeface="Merriweather"/>
              <a:cs typeface="Merriweather"/>
              <a:sym typeface="Merriweather"/>
            </a:endParaRPr>
          </a:p>
          <a:p>
            <a:pPr indent="0" lvl="0" marL="457200" marR="0" rtl="0" algn="ctr">
              <a:spcBef>
                <a:spcPts val="0"/>
              </a:spcBef>
              <a:spcAft>
                <a:spcPts val="0"/>
              </a:spcAft>
              <a:buNone/>
            </a:pPr>
            <a:r>
              <a:rPr b="1" lang="en" sz="1800">
                <a:solidFill>
                  <a:schemeClr val="dk1"/>
                </a:solidFill>
                <a:latin typeface="Merriweather"/>
                <a:ea typeface="Merriweather"/>
                <a:cs typeface="Merriweather"/>
                <a:sym typeface="Merriweather"/>
              </a:rPr>
              <a:t>Dues for both Seasons: </a:t>
            </a:r>
            <a:r>
              <a:rPr b="1" i="0" lang="en" sz="1800" u="none" cap="none" strike="noStrike">
                <a:solidFill>
                  <a:schemeClr val="dk1"/>
                </a:solidFill>
                <a:latin typeface="Merriweather"/>
                <a:ea typeface="Merriweather"/>
                <a:cs typeface="Merriweather"/>
                <a:sym typeface="Merriweather"/>
              </a:rPr>
              <a:t>$</a:t>
            </a:r>
            <a:r>
              <a:rPr b="1" lang="en" sz="1800">
                <a:solidFill>
                  <a:schemeClr val="dk1"/>
                </a:solidFill>
                <a:latin typeface="Merriweather"/>
                <a:ea typeface="Merriweather"/>
                <a:cs typeface="Merriweather"/>
                <a:sym typeface="Merriweather"/>
              </a:rPr>
              <a:t>60</a:t>
            </a:r>
            <a:r>
              <a:rPr b="1" i="0" lang="en" sz="1800" u="none" cap="none" strike="noStrike">
                <a:solidFill>
                  <a:schemeClr val="dk1"/>
                </a:solidFill>
                <a:latin typeface="Merriweather"/>
                <a:ea typeface="Merriweather"/>
                <a:cs typeface="Merriweather"/>
                <a:sym typeface="Merriweather"/>
              </a:rPr>
              <a:t>0</a:t>
            </a:r>
            <a:endParaRPr b="1" i="0" sz="1800" u="none" cap="none" strike="noStrike">
              <a:solidFill>
                <a:schemeClr val="dk1"/>
              </a:solidFill>
              <a:latin typeface="Merriweather"/>
              <a:ea typeface="Merriweather"/>
              <a:cs typeface="Merriweather"/>
              <a:sym typeface="Merriweather"/>
            </a:endParaRPr>
          </a:p>
          <a:p>
            <a:pPr indent="0" lvl="0" marL="457200" marR="0" rtl="0" algn="l">
              <a:spcBef>
                <a:spcPts val="0"/>
              </a:spcBef>
              <a:spcAft>
                <a:spcPts val="0"/>
              </a:spcAft>
              <a:buNone/>
            </a:pPr>
            <a:r>
              <a:rPr b="1" lang="en" sz="1700" u="sng">
                <a:solidFill>
                  <a:schemeClr val="dk1"/>
                </a:solidFill>
                <a:latin typeface="Merriweather"/>
                <a:ea typeface="Merriweather"/>
                <a:cs typeface="Merriweather"/>
                <a:sym typeface="Merriweather"/>
              </a:rPr>
              <a:t>Mypaymentsplus</a:t>
            </a:r>
            <a:endParaRPr b="1" sz="1700" u="sng">
              <a:solidFill>
                <a:schemeClr val="dk1"/>
              </a:solidFill>
              <a:latin typeface="Merriweather"/>
              <a:ea typeface="Merriweather"/>
              <a:cs typeface="Merriweather"/>
              <a:sym typeface="Merriweather"/>
            </a:endParaRPr>
          </a:p>
          <a:p>
            <a:pPr indent="0" lvl="0" marL="914400" marR="0" rtl="0" algn="l">
              <a:spcBef>
                <a:spcPts val="0"/>
              </a:spcBef>
              <a:spcAft>
                <a:spcPts val="0"/>
              </a:spcAft>
              <a:buNone/>
            </a:pPr>
            <a:r>
              <a:rPr lang="en" sz="1700">
                <a:solidFill>
                  <a:schemeClr val="dk1"/>
                </a:solidFill>
                <a:latin typeface="Merriweather"/>
                <a:ea typeface="Merriweather"/>
                <a:cs typeface="Merriweather"/>
                <a:sym typeface="Merriweather"/>
              </a:rPr>
              <a:t>One full payment </a:t>
            </a:r>
            <a:r>
              <a:rPr b="1" lang="en" sz="1700">
                <a:solidFill>
                  <a:schemeClr val="dk1"/>
                </a:solidFill>
                <a:latin typeface="Merriweather"/>
                <a:ea typeface="Merriweather"/>
                <a:cs typeface="Merriweather"/>
                <a:sym typeface="Merriweather"/>
              </a:rPr>
              <a:t>OR</a:t>
            </a:r>
            <a:r>
              <a:rPr lang="en" sz="1700">
                <a:solidFill>
                  <a:schemeClr val="dk1"/>
                </a:solidFill>
                <a:latin typeface="Merriweather"/>
                <a:ea typeface="Merriweather"/>
                <a:cs typeface="Merriweather"/>
                <a:sym typeface="Merriweather"/>
              </a:rPr>
              <a:t> make 3 installments: </a:t>
            </a:r>
            <a:endParaRPr sz="1700">
              <a:solidFill>
                <a:schemeClr val="dk1"/>
              </a:solidFill>
              <a:latin typeface="Merriweather"/>
              <a:ea typeface="Merriweather"/>
              <a:cs typeface="Merriweather"/>
              <a:sym typeface="Merriweather"/>
            </a:endParaRPr>
          </a:p>
          <a:p>
            <a:pPr indent="-361950" lvl="1" marL="1371600" marR="0" rtl="0" algn="l">
              <a:spcBef>
                <a:spcPts val="0"/>
              </a:spcBef>
              <a:spcAft>
                <a:spcPts val="0"/>
              </a:spcAft>
              <a:buClr>
                <a:schemeClr val="dk1"/>
              </a:buClr>
              <a:buSzPts val="2100"/>
              <a:buFont typeface="Merriweather"/>
              <a:buChar char="•"/>
            </a:pPr>
            <a:r>
              <a:rPr b="1" lang="en" sz="1600">
                <a:solidFill>
                  <a:schemeClr val="dk1"/>
                </a:solidFill>
                <a:latin typeface="Merriweather"/>
                <a:ea typeface="Merriweather"/>
                <a:cs typeface="Merriweather"/>
                <a:sym typeface="Merriweather"/>
              </a:rPr>
              <a:t>May 30th-</a:t>
            </a:r>
            <a:r>
              <a:rPr lang="en" sz="1600">
                <a:solidFill>
                  <a:schemeClr val="dk1"/>
                </a:solidFill>
                <a:latin typeface="Merriweather"/>
                <a:ea typeface="Merriweather"/>
                <a:cs typeface="Merriweather"/>
                <a:sym typeface="Merriweather"/>
              </a:rPr>
              <a:t>$200,</a:t>
            </a:r>
            <a:r>
              <a:rPr b="1" lang="en" sz="1600">
                <a:solidFill>
                  <a:schemeClr val="dk1"/>
                </a:solidFill>
                <a:latin typeface="Merriweather"/>
                <a:ea typeface="Merriweather"/>
                <a:cs typeface="Merriweather"/>
                <a:sym typeface="Merriweather"/>
              </a:rPr>
              <a:t> August 30th </a:t>
            </a:r>
            <a:r>
              <a:rPr lang="en" sz="1600">
                <a:solidFill>
                  <a:schemeClr val="dk1"/>
                </a:solidFill>
                <a:latin typeface="Merriweather"/>
                <a:ea typeface="Merriweather"/>
                <a:cs typeface="Merriweather"/>
                <a:sym typeface="Merriweather"/>
              </a:rPr>
              <a:t>-$200, </a:t>
            </a:r>
            <a:r>
              <a:rPr b="1" lang="en" sz="1600">
                <a:solidFill>
                  <a:schemeClr val="dk1"/>
                </a:solidFill>
                <a:latin typeface="Merriweather"/>
                <a:ea typeface="Merriweather"/>
                <a:cs typeface="Merriweather"/>
                <a:sym typeface="Merriweather"/>
              </a:rPr>
              <a:t>September 30</a:t>
            </a:r>
            <a:r>
              <a:rPr lang="en" sz="1600">
                <a:solidFill>
                  <a:schemeClr val="dk1"/>
                </a:solidFill>
                <a:latin typeface="Merriweather"/>
                <a:ea typeface="Merriweather"/>
                <a:cs typeface="Merriweather"/>
                <a:sym typeface="Merriweather"/>
              </a:rPr>
              <a:t>-$200</a:t>
            </a:r>
            <a:endParaRPr sz="2100">
              <a:solidFill>
                <a:schemeClr val="dk1"/>
              </a:solidFill>
              <a:latin typeface="Merriweather"/>
              <a:ea typeface="Merriweather"/>
              <a:cs typeface="Merriweather"/>
              <a:sym typeface="Merriweather"/>
            </a:endParaRPr>
          </a:p>
          <a:p>
            <a:pPr indent="457200" lvl="0" marL="0" marR="0" rtl="0" algn="l">
              <a:spcBef>
                <a:spcPts val="0"/>
              </a:spcBef>
              <a:spcAft>
                <a:spcPts val="0"/>
              </a:spcAft>
              <a:buNone/>
            </a:pPr>
            <a:r>
              <a:rPr b="1" i="0" lang="en" sz="1700" u="sng" cap="none" strike="noStrike">
                <a:solidFill>
                  <a:schemeClr val="dk1"/>
                </a:solidFill>
                <a:latin typeface="Merriweather"/>
                <a:ea typeface="Merriweather"/>
                <a:cs typeface="Merriweather"/>
                <a:sym typeface="Merriweather"/>
              </a:rPr>
              <a:t>Includes</a:t>
            </a:r>
            <a:r>
              <a:rPr b="1" i="0" lang="en" sz="1700" u="none" cap="none" strike="noStrike">
                <a:solidFill>
                  <a:schemeClr val="dk1"/>
                </a:solidFill>
                <a:latin typeface="Merriweather"/>
                <a:ea typeface="Merriweather"/>
                <a:cs typeface="Merriweather"/>
                <a:sym typeface="Merriweather"/>
              </a:rPr>
              <a:t>: </a:t>
            </a:r>
            <a:r>
              <a:rPr lang="en" sz="1700">
                <a:solidFill>
                  <a:schemeClr val="dk1"/>
                </a:solidFill>
                <a:latin typeface="Merriweather"/>
                <a:ea typeface="Merriweather"/>
                <a:cs typeface="Merriweather"/>
                <a:sym typeface="Merriweather"/>
              </a:rPr>
              <a:t>practice outfit, cheer shoes, football season shirt,BB </a:t>
            </a:r>
            <a:endParaRPr sz="1700">
              <a:solidFill>
                <a:schemeClr val="dk1"/>
              </a:solidFill>
              <a:latin typeface="Merriweather"/>
              <a:ea typeface="Merriweather"/>
              <a:cs typeface="Merriweather"/>
              <a:sym typeface="Merriweather"/>
            </a:endParaRPr>
          </a:p>
          <a:p>
            <a:pPr indent="457200" lvl="0" marL="457200" marR="0" rtl="0" algn="l">
              <a:spcBef>
                <a:spcPts val="0"/>
              </a:spcBef>
              <a:spcAft>
                <a:spcPts val="0"/>
              </a:spcAft>
              <a:buNone/>
            </a:pPr>
            <a:r>
              <a:rPr lang="en" sz="1700">
                <a:solidFill>
                  <a:schemeClr val="dk1"/>
                </a:solidFill>
                <a:latin typeface="Merriweather"/>
                <a:ea typeface="Merriweather"/>
                <a:cs typeface="Merriweather"/>
                <a:sym typeface="Merriweather"/>
              </a:rPr>
              <a:t>long-sleeved top, Jacket,  backpack, bow,  Sports bottle, </a:t>
            </a:r>
            <a:endParaRPr sz="1700">
              <a:solidFill>
                <a:schemeClr val="dk1"/>
              </a:solidFill>
              <a:latin typeface="Merriweather"/>
              <a:ea typeface="Merriweather"/>
              <a:cs typeface="Merriweather"/>
              <a:sym typeface="Merriweather"/>
            </a:endParaRPr>
          </a:p>
          <a:p>
            <a:pPr indent="457200" lvl="0" marL="457200" marR="0" rtl="0" algn="l">
              <a:spcBef>
                <a:spcPts val="0"/>
              </a:spcBef>
              <a:spcAft>
                <a:spcPts val="0"/>
              </a:spcAft>
              <a:buNone/>
            </a:pPr>
            <a:r>
              <a:rPr lang="en" sz="1700">
                <a:solidFill>
                  <a:schemeClr val="dk1"/>
                </a:solidFill>
                <a:latin typeface="Merriweather"/>
                <a:ea typeface="Merriweather"/>
                <a:cs typeface="Merriweather"/>
                <a:sym typeface="Merriweather"/>
              </a:rPr>
              <a:t>Game Day meals, transportation,  camp, banquet, uniform </a:t>
            </a:r>
            <a:endParaRPr sz="1700">
              <a:solidFill>
                <a:schemeClr val="dk1"/>
              </a:solidFill>
              <a:latin typeface="Merriweather"/>
              <a:ea typeface="Merriweather"/>
              <a:cs typeface="Merriweather"/>
              <a:sym typeface="Merriweather"/>
            </a:endParaRPr>
          </a:p>
          <a:p>
            <a:pPr indent="0" lvl="0" marL="914400" marR="0" rtl="0" algn="l">
              <a:spcBef>
                <a:spcPts val="0"/>
              </a:spcBef>
              <a:spcAft>
                <a:spcPts val="0"/>
              </a:spcAft>
              <a:buNone/>
            </a:pPr>
            <a:r>
              <a:rPr lang="en" sz="1700">
                <a:solidFill>
                  <a:schemeClr val="dk1"/>
                </a:solidFill>
                <a:latin typeface="Merriweather"/>
                <a:ea typeface="Merriweather"/>
                <a:cs typeface="Merriweather"/>
                <a:sym typeface="Merriweather"/>
              </a:rPr>
              <a:t>cleaning/storage, etc. </a:t>
            </a:r>
            <a:endParaRPr sz="1700">
              <a:solidFill>
                <a:schemeClr val="dk1"/>
              </a:solidFill>
              <a:latin typeface="Merriweather"/>
              <a:ea typeface="Merriweather"/>
              <a:cs typeface="Merriweather"/>
              <a:sym typeface="Merriweather"/>
            </a:endParaRPr>
          </a:p>
          <a:p>
            <a:pPr indent="457200" lvl="0" marL="0" marR="0" rtl="0" algn="l">
              <a:spcBef>
                <a:spcPts val="0"/>
              </a:spcBef>
              <a:spcAft>
                <a:spcPts val="0"/>
              </a:spcAft>
              <a:buNone/>
            </a:pPr>
            <a:r>
              <a:rPr b="1" lang="en" sz="1700" u="sng">
                <a:solidFill>
                  <a:schemeClr val="dk1"/>
                </a:solidFill>
                <a:latin typeface="Merriweather"/>
                <a:ea typeface="Merriweather"/>
                <a:cs typeface="Merriweather"/>
                <a:sym typeface="Merriweather"/>
              </a:rPr>
              <a:t>Parents need to purchase: </a:t>
            </a:r>
            <a:r>
              <a:rPr lang="en" sz="1700">
                <a:solidFill>
                  <a:schemeClr val="dk1"/>
                </a:solidFill>
                <a:latin typeface="Merriweather"/>
                <a:ea typeface="Merriweather"/>
                <a:cs typeface="Merriweather"/>
                <a:sym typeface="Merriweather"/>
              </a:rPr>
              <a:t>black racerback sports bra and black </a:t>
            </a:r>
            <a:endParaRPr sz="1700">
              <a:solidFill>
                <a:schemeClr val="dk1"/>
              </a:solidFill>
              <a:latin typeface="Merriweather"/>
              <a:ea typeface="Merriweather"/>
              <a:cs typeface="Merriweather"/>
              <a:sym typeface="Merriweather"/>
            </a:endParaRPr>
          </a:p>
          <a:p>
            <a:pPr indent="457200" lvl="0" marL="457200" marR="0" rtl="0" algn="l">
              <a:spcBef>
                <a:spcPts val="0"/>
              </a:spcBef>
              <a:spcAft>
                <a:spcPts val="0"/>
              </a:spcAft>
              <a:buNone/>
            </a:pPr>
            <a:r>
              <a:rPr lang="en" sz="1700">
                <a:solidFill>
                  <a:schemeClr val="dk1"/>
                </a:solidFill>
                <a:latin typeface="Merriweather"/>
                <a:ea typeface="Merriweather"/>
                <a:cs typeface="Merriweather"/>
                <a:sym typeface="Merriweather"/>
              </a:rPr>
              <a:t>shorties </a:t>
            </a:r>
            <a:endParaRPr sz="1700">
              <a:solidFill>
                <a:schemeClr val="dk1"/>
              </a:solidFill>
              <a:latin typeface="Merriweather"/>
              <a:ea typeface="Merriweather"/>
              <a:cs typeface="Merriweather"/>
              <a:sym typeface="Merriweath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32"/>
          <p:cNvPicPr preferRelativeResize="0"/>
          <p:nvPr/>
        </p:nvPicPr>
        <p:blipFill rotWithShape="1">
          <a:blip r:embed="rId3">
            <a:alphaModFix/>
          </a:blip>
          <a:srcRect b="0" l="0" r="0" t="0"/>
          <a:stretch/>
        </p:blipFill>
        <p:spPr>
          <a:xfrm rot="-5400000">
            <a:off x="1991439" y="-1991441"/>
            <a:ext cx="5161120" cy="9144001"/>
          </a:xfrm>
          <a:prstGeom prst="rect">
            <a:avLst/>
          </a:prstGeom>
          <a:noFill/>
          <a:ln>
            <a:noFill/>
          </a:ln>
        </p:spPr>
      </p:pic>
      <p:sp>
        <p:nvSpPr>
          <p:cNvPr id="191" name="Google Shape;191;p32"/>
          <p:cNvSpPr txBox="1"/>
          <p:nvPr/>
        </p:nvSpPr>
        <p:spPr>
          <a:xfrm>
            <a:off x="891861" y="319648"/>
            <a:ext cx="7360200" cy="11775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i="0" lang="en" sz="7200" u="none" cap="none" strike="noStrike">
                <a:solidFill>
                  <a:schemeClr val="dk1"/>
                </a:solidFill>
                <a:latin typeface="Lobster"/>
                <a:ea typeface="Lobster"/>
                <a:cs typeface="Lobster"/>
                <a:sym typeface="Lobster"/>
              </a:rPr>
              <a:t>Football</a:t>
            </a:r>
            <a:endParaRPr sz="1100">
              <a:latin typeface="Lobster"/>
              <a:ea typeface="Lobster"/>
              <a:cs typeface="Lobster"/>
              <a:sym typeface="Lobster"/>
            </a:endParaRPr>
          </a:p>
        </p:txBody>
      </p:sp>
      <p:sp>
        <p:nvSpPr>
          <p:cNvPr id="192" name="Google Shape;192;p32"/>
          <p:cNvSpPr txBox="1"/>
          <p:nvPr/>
        </p:nvSpPr>
        <p:spPr>
          <a:xfrm>
            <a:off x="751125" y="1366425"/>
            <a:ext cx="3417300" cy="3378600"/>
          </a:xfrm>
          <a:prstGeom prst="rect">
            <a:avLst/>
          </a:prstGeom>
          <a:noFill/>
          <a:ln>
            <a:noFill/>
          </a:ln>
        </p:spPr>
        <p:txBody>
          <a:bodyPr anchorCtr="0" anchor="t" bIns="34275" lIns="68575" spcFirstLastPara="1" rIns="68575" wrap="square" tIns="34275">
            <a:spAutoFit/>
          </a:bodyPr>
          <a:lstStyle/>
          <a:p>
            <a:pPr indent="0" lvl="0" marL="457200" marR="0" rtl="0" algn="ctr">
              <a:spcBef>
                <a:spcPts val="0"/>
              </a:spcBef>
              <a:spcAft>
                <a:spcPts val="0"/>
              </a:spcAft>
              <a:buNone/>
            </a:pPr>
            <a:r>
              <a:rPr b="1" i="0" lang="en" sz="1900" u="none" cap="none" strike="noStrike">
                <a:solidFill>
                  <a:schemeClr val="dk1"/>
                </a:solidFill>
                <a:latin typeface="Merriweather"/>
                <a:ea typeface="Merriweather"/>
                <a:cs typeface="Merriweather"/>
                <a:sym typeface="Merriweather"/>
              </a:rPr>
              <a:t>Summer Dates</a:t>
            </a:r>
            <a:r>
              <a:rPr i="0" lang="en" sz="1900" u="none" cap="none" strike="noStrike">
                <a:solidFill>
                  <a:schemeClr val="dk1"/>
                </a:solidFill>
                <a:latin typeface="Merriweather"/>
                <a:ea typeface="Merriweather"/>
                <a:cs typeface="Merriweather"/>
                <a:sym typeface="Merriweather"/>
              </a:rPr>
              <a:t>	</a:t>
            </a:r>
            <a:endParaRPr sz="900">
              <a:latin typeface="Merriweather"/>
              <a:ea typeface="Merriweather"/>
              <a:cs typeface="Merriweather"/>
              <a:sym typeface="Merriweather"/>
            </a:endParaRPr>
          </a:p>
          <a:p>
            <a:pPr indent="0" lvl="0" marL="0" marR="0" rtl="0" algn="ctr">
              <a:spcBef>
                <a:spcPts val="0"/>
              </a:spcBef>
              <a:spcAft>
                <a:spcPts val="0"/>
              </a:spcAft>
              <a:buNone/>
            </a:pPr>
            <a:r>
              <a:rPr b="1" lang="en" sz="1900" u="sng">
                <a:solidFill>
                  <a:schemeClr val="dk1"/>
                </a:solidFill>
                <a:latin typeface="Merriweather"/>
                <a:ea typeface="Merriweather"/>
                <a:cs typeface="Merriweather"/>
                <a:sym typeface="Merriweather"/>
              </a:rPr>
              <a:t>Camp: July 8-10th</a:t>
            </a:r>
            <a:r>
              <a:rPr b="1" lang="en" sz="1900" u="sng">
                <a:solidFill>
                  <a:schemeClr val="dk1"/>
                </a:solidFill>
                <a:latin typeface="Merriweather"/>
                <a:ea typeface="Merriweather"/>
                <a:cs typeface="Merriweather"/>
                <a:sym typeface="Merriweather"/>
              </a:rPr>
              <a:t> </a:t>
            </a:r>
            <a:endParaRPr b="1" sz="1900" u="sng">
              <a:solidFill>
                <a:schemeClr val="dk1"/>
              </a:solidFill>
              <a:latin typeface="Merriweather"/>
              <a:ea typeface="Merriweather"/>
              <a:cs typeface="Merriweather"/>
              <a:sym typeface="Merriweather"/>
            </a:endParaRPr>
          </a:p>
          <a:p>
            <a:pPr indent="0" lvl="0" marL="0" marR="0" rtl="0" algn="ctr">
              <a:spcBef>
                <a:spcPts val="0"/>
              </a:spcBef>
              <a:spcAft>
                <a:spcPts val="0"/>
              </a:spcAft>
              <a:buNone/>
            </a:pPr>
            <a:r>
              <a:rPr lang="en" sz="1900">
                <a:solidFill>
                  <a:schemeClr val="dk1"/>
                </a:solidFill>
                <a:latin typeface="Merriweather"/>
                <a:ea typeface="Merriweather"/>
                <a:cs typeface="Merriweather"/>
                <a:sym typeface="Merriweather"/>
              </a:rPr>
              <a:t>9am-12:30pm</a:t>
            </a:r>
            <a:endParaRPr sz="1900">
              <a:solidFill>
                <a:schemeClr val="dk1"/>
              </a:solidFill>
              <a:latin typeface="Merriweather"/>
              <a:ea typeface="Merriweather"/>
              <a:cs typeface="Merriweather"/>
              <a:sym typeface="Merriweather"/>
            </a:endParaRPr>
          </a:p>
          <a:p>
            <a:pPr indent="0" lvl="0" marL="0" marR="0" rtl="0" algn="ctr">
              <a:spcBef>
                <a:spcPts val="0"/>
              </a:spcBef>
              <a:spcAft>
                <a:spcPts val="0"/>
              </a:spcAft>
              <a:buNone/>
            </a:pPr>
            <a:r>
              <a:rPr b="1" lang="en" sz="1700">
                <a:solidFill>
                  <a:schemeClr val="dk1"/>
                </a:solidFill>
                <a:latin typeface="Merriweather"/>
                <a:ea typeface="Merriweather"/>
                <a:cs typeface="Merriweather"/>
                <a:sym typeface="Merriweather"/>
              </a:rPr>
              <a:t>Arseneau Studios: 8th and 9th</a:t>
            </a:r>
            <a:endParaRPr b="1" sz="1700">
              <a:solidFill>
                <a:schemeClr val="dk1"/>
              </a:solidFill>
              <a:latin typeface="Merriweather"/>
              <a:ea typeface="Merriweather"/>
              <a:cs typeface="Merriweather"/>
              <a:sym typeface="Merriweather"/>
            </a:endParaRPr>
          </a:p>
          <a:p>
            <a:pPr indent="0" lvl="0" marL="0" marR="0" rtl="0" algn="ctr">
              <a:spcBef>
                <a:spcPts val="0"/>
              </a:spcBef>
              <a:spcAft>
                <a:spcPts val="0"/>
              </a:spcAft>
              <a:buNone/>
            </a:pPr>
            <a:r>
              <a:rPr b="1" lang="en" sz="1700">
                <a:solidFill>
                  <a:schemeClr val="dk1"/>
                </a:solidFill>
                <a:latin typeface="Merriweather"/>
                <a:ea typeface="Merriweather"/>
                <a:cs typeface="Merriweather"/>
                <a:sym typeface="Merriweather"/>
              </a:rPr>
              <a:t>Sharon Elementary: 10th</a:t>
            </a:r>
            <a:endParaRPr b="1" sz="1700">
              <a:solidFill>
                <a:schemeClr val="dk1"/>
              </a:solidFill>
              <a:latin typeface="Merriweather"/>
              <a:ea typeface="Merriweather"/>
              <a:cs typeface="Merriweather"/>
              <a:sym typeface="Merriweather"/>
            </a:endParaRPr>
          </a:p>
          <a:p>
            <a:pPr indent="0" lvl="0" marL="0" marR="0" rtl="0" algn="l">
              <a:spcBef>
                <a:spcPts val="0"/>
              </a:spcBef>
              <a:spcAft>
                <a:spcPts val="0"/>
              </a:spcAft>
              <a:buNone/>
            </a:pPr>
            <a:r>
              <a:t/>
            </a:r>
            <a:endParaRPr sz="1900">
              <a:solidFill>
                <a:schemeClr val="dk1"/>
              </a:solidFill>
              <a:latin typeface="Merriweather"/>
              <a:ea typeface="Merriweather"/>
              <a:cs typeface="Merriweather"/>
              <a:sym typeface="Merriweather"/>
            </a:endParaRPr>
          </a:p>
          <a:p>
            <a:pPr indent="0" lvl="0" marL="0" marR="0" rtl="0" algn="l">
              <a:spcBef>
                <a:spcPts val="0"/>
              </a:spcBef>
              <a:spcAft>
                <a:spcPts val="0"/>
              </a:spcAft>
              <a:buNone/>
            </a:pPr>
            <a:r>
              <a:rPr lang="en" sz="1600">
                <a:solidFill>
                  <a:schemeClr val="dk1"/>
                </a:solidFill>
                <a:latin typeface="Merriweather"/>
                <a:ea typeface="Merriweather"/>
                <a:cs typeface="Merriweather"/>
                <a:sym typeface="Merriweather"/>
              </a:rPr>
              <a:t>H</a:t>
            </a:r>
            <a:r>
              <a:rPr lang="en" sz="1600">
                <a:solidFill>
                  <a:schemeClr val="dk1"/>
                </a:solidFill>
                <a:latin typeface="Merriweather"/>
                <a:ea typeface="Merriweather"/>
                <a:cs typeface="Merriweather"/>
                <a:sym typeface="Merriweather"/>
              </a:rPr>
              <a:t>alf-time performances; </a:t>
            </a:r>
            <a:endParaRPr sz="1600">
              <a:solidFill>
                <a:schemeClr val="dk1"/>
              </a:solidFill>
              <a:latin typeface="Merriweather"/>
              <a:ea typeface="Merriweather"/>
              <a:cs typeface="Merriweather"/>
              <a:sym typeface="Merriweather"/>
            </a:endParaRPr>
          </a:p>
          <a:p>
            <a:pPr indent="0" lvl="0" marL="0" marR="0" rtl="0" algn="l">
              <a:spcBef>
                <a:spcPts val="0"/>
              </a:spcBef>
              <a:spcAft>
                <a:spcPts val="0"/>
              </a:spcAft>
              <a:buNone/>
            </a:pPr>
            <a:r>
              <a:rPr lang="en" sz="1600">
                <a:solidFill>
                  <a:schemeClr val="dk1"/>
                </a:solidFill>
                <a:latin typeface="Merriweather"/>
                <a:ea typeface="Merriweather"/>
                <a:cs typeface="Merriweather"/>
                <a:sym typeface="Merriweather"/>
              </a:rPr>
              <a:t>work on cheers; b</a:t>
            </a:r>
            <a:r>
              <a:rPr i="0" lang="en" sz="1600" u="none" cap="none" strike="noStrike">
                <a:solidFill>
                  <a:schemeClr val="dk1"/>
                </a:solidFill>
                <a:latin typeface="Merriweather"/>
                <a:ea typeface="Merriweather"/>
                <a:cs typeface="Merriweather"/>
                <a:sym typeface="Merriweather"/>
              </a:rPr>
              <a:t>anner </a:t>
            </a:r>
            <a:r>
              <a:rPr lang="en" sz="1600">
                <a:solidFill>
                  <a:schemeClr val="dk1"/>
                </a:solidFill>
                <a:latin typeface="Merriweather"/>
                <a:ea typeface="Merriweather"/>
                <a:cs typeface="Merriweather"/>
                <a:sym typeface="Merriweather"/>
              </a:rPr>
              <a:t>p</a:t>
            </a:r>
            <a:r>
              <a:rPr i="0" lang="en" sz="1600" u="none" cap="none" strike="noStrike">
                <a:solidFill>
                  <a:schemeClr val="dk1"/>
                </a:solidFill>
                <a:latin typeface="Merriweather"/>
                <a:ea typeface="Merriweather"/>
                <a:cs typeface="Merriweather"/>
                <a:sym typeface="Merriweather"/>
              </a:rPr>
              <a:t>ainting</a:t>
            </a:r>
            <a:r>
              <a:rPr i="0" lang="en" sz="1600" u="none" cap="none" strike="noStrike">
                <a:solidFill>
                  <a:schemeClr val="dk1"/>
                </a:solidFill>
                <a:latin typeface="Merriweather"/>
                <a:ea typeface="Merriweather"/>
                <a:cs typeface="Merriweather"/>
                <a:sym typeface="Merriweather"/>
              </a:rPr>
              <a:t> </a:t>
            </a:r>
            <a:r>
              <a:rPr lang="en" sz="1600">
                <a:solidFill>
                  <a:schemeClr val="dk1"/>
                </a:solidFill>
                <a:latin typeface="Merriweather"/>
                <a:ea typeface="Merriweather"/>
                <a:cs typeface="Merriweather"/>
                <a:sym typeface="Merriweather"/>
              </a:rPr>
              <a:t>and team building activities</a:t>
            </a:r>
            <a:endParaRPr sz="1600">
              <a:solidFill>
                <a:schemeClr val="dk1"/>
              </a:solidFill>
              <a:latin typeface="Merriweather"/>
              <a:ea typeface="Merriweather"/>
              <a:cs typeface="Merriweather"/>
              <a:sym typeface="Merriweather"/>
            </a:endParaRPr>
          </a:p>
          <a:p>
            <a:pPr indent="0" lvl="0" marL="0" rtl="0" algn="l">
              <a:spcBef>
                <a:spcPts val="0"/>
              </a:spcBef>
              <a:spcAft>
                <a:spcPts val="0"/>
              </a:spcAft>
              <a:buNone/>
            </a:pPr>
            <a:r>
              <a:t/>
            </a:r>
            <a:endParaRPr sz="1900">
              <a:solidFill>
                <a:schemeClr val="dk1"/>
              </a:solidFill>
              <a:latin typeface="Merriweather"/>
              <a:ea typeface="Merriweather"/>
              <a:cs typeface="Merriweather"/>
              <a:sym typeface="Merriweather"/>
            </a:endParaRPr>
          </a:p>
          <a:p>
            <a:pPr indent="0" lvl="0" marL="0" rtl="0" algn="l">
              <a:spcBef>
                <a:spcPts val="0"/>
              </a:spcBef>
              <a:spcAft>
                <a:spcPts val="0"/>
              </a:spcAft>
              <a:buNone/>
            </a:pPr>
            <a:r>
              <a:rPr b="1" lang="en" sz="1900">
                <a:solidFill>
                  <a:schemeClr val="dk1"/>
                </a:solidFill>
                <a:latin typeface="Merriweather"/>
                <a:ea typeface="Merriweather"/>
                <a:cs typeface="Merriweather"/>
                <a:sym typeface="Merriweather"/>
              </a:rPr>
              <a:t>Will start practice on Aug 7th @ 4pm-5:30pm</a:t>
            </a:r>
            <a:endParaRPr i="0" sz="2100" u="none" cap="none" strike="noStrike">
              <a:solidFill>
                <a:schemeClr val="dk1"/>
              </a:solidFill>
              <a:latin typeface="Lato"/>
              <a:ea typeface="Lato"/>
              <a:cs typeface="Lato"/>
              <a:sym typeface="Lato"/>
            </a:endParaRPr>
          </a:p>
        </p:txBody>
      </p:sp>
      <p:sp>
        <p:nvSpPr>
          <p:cNvPr id="193" name="Google Shape;193;p32"/>
          <p:cNvSpPr txBox="1"/>
          <p:nvPr/>
        </p:nvSpPr>
        <p:spPr>
          <a:xfrm>
            <a:off x="4446950" y="1366425"/>
            <a:ext cx="4175400" cy="2670600"/>
          </a:xfrm>
          <a:prstGeom prst="rect">
            <a:avLst/>
          </a:prstGeom>
          <a:noFill/>
          <a:ln>
            <a:noFill/>
          </a:ln>
        </p:spPr>
        <p:txBody>
          <a:bodyPr anchorCtr="0" anchor="t" bIns="34275" lIns="68575" spcFirstLastPara="1" rIns="68575" wrap="square" tIns="34275">
            <a:spAutoFit/>
          </a:bodyPr>
          <a:lstStyle/>
          <a:p>
            <a:pPr indent="0" lvl="0" marL="457200" marR="0" rtl="0" algn="ctr">
              <a:spcBef>
                <a:spcPts val="0"/>
              </a:spcBef>
              <a:spcAft>
                <a:spcPts val="0"/>
              </a:spcAft>
              <a:buNone/>
            </a:pPr>
            <a:r>
              <a:rPr b="1" i="0" lang="en" sz="2100" u="none" cap="none" strike="noStrike">
                <a:solidFill>
                  <a:schemeClr val="dk1"/>
                </a:solidFill>
                <a:latin typeface="Merriweather"/>
                <a:ea typeface="Merriweather"/>
                <a:cs typeface="Merriweather"/>
                <a:sym typeface="Merriweather"/>
              </a:rPr>
              <a:t>Practices</a:t>
            </a:r>
            <a:endParaRPr i="0" sz="2100" u="none" cap="none" strike="noStrike">
              <a:solidFill>
                <a:schemeClr val="dk1"/>
              </a:solidFill>
              <a:latin typeface="Merriweather"/>
              <a:ea typeface="Merriweather"/>
              <a:cs typeface="Merriweather"/>
              <a:sym typeface="Merriweather"/>
            </a:endParaRPr>
          </a:p>
          <a:p>
            <a:pPr indent="0" lvl="0" marL="0" marR="0" rtl="0" algn="ctr">
              <a:spcBef>
                <a:spcPts val="0"/>
              </a:spcBef>
              <a:spcAft>
                <a:spcPts val="0"/>
              </a:spcAft>
              <a:buNone/>
            </a:pPr>
            <a:r>
              <a:rPr b="1" i="0" lang="en" sz="2100" u="sng" cap="none" strike="noStrike">
                <a:solidFill>
                  <a:schemeClr val="dk1"/>
                </a:solidFill>
                <a:latin typeface="Merriweather"/>
                <a:ea typeface="Merriweather"/>
                <a:cs typeface="Merriweather"/>
                <a:sym typeface="Merriweather"/>
              </a:rPr>
              <a:t>Mon/Thur</a:t>
            </a:r>
            <a:r>
              <a:rPr b="1" lang="en" sz="2100" u="sng">
                <a:solidFill>
                  <a:schemeClr val="dk1"/>
                </a:solidFill>
                <a:latin typeface="Merriweather"/>
                <a:ea typeface="Merriweather"/>
                <a:cs typeface="Merriweather"/>
                <a:sym typeface="Merriweather"/>
              </a:rPr>
              <a:t>.</a:t>
            </a:r>
            <a:r>
              <a:rPr b="1" i="0" lang="en" sz="2100" u="sng" cap="none" strike="noStrike">
                <a:solidFill>
                  <a:schemeClr val="dk1"/>
                </a:solidFill>
                <a:latin typeface="Merriweather"/>
                <a:ea typeface="Merriweather"/>
                <a:cs typeface="Merriweather"/>
                <a:sym typeface="Merriweather"/>
              </a:rPr>
              <a:t> 4:15-5:30 PM</a:t>
            </a:r>
            <a:r>
              <a:rPr b="1" i="0" lang="en" sz="2100" u="none" cap="none" strike="noStrike">
                <a:solidFill>
                  <a:schemeClr val="dk1"/>
                </a:solidFill>
                <a:latin typeface="Merriweather"/>
                <a:ea typeface="Merriweather"/>
                <a:cs typeface="Merriweather"/>
                <a:sym typeface="Merriweather"/>
              </a:rPr>
              <a:t> </a:t>
            </a:r>
            <a:endParaRPr b="1" sz="2100">
              <a:solidFill>
                <a:schemeClr val="dk1"/>
              </a:solidFill>
              <a:latin typeface="Merriweather"/>
              <a:ea typeface="Merriweather"/>
              <a:cs typeface="Merriweather"/>
              <a:sym typeface="Merriweather"/>
            </a:endParaRPr>
          </a:p>
          <a:p>
            <a:pPr indent="0" lvl="0" marL="0" marR="0" rtl="0" algn="l">
              <a:spcBef>
                <a:spcPts val="0"/>
              </a:spcBef>
              <a:spcAft>
                <a:spcPts val="0"/>
              </a:spcAft>
              <a:buNone/>
            </a:pPr>
            <a:r>
              <a:t/>
            </a:r>
            <a:endParaRPr sz="1000">
              <a:solidFill>
                <a:schemeClr val="dk1"/>
              </a:solidFill>
              <a:latin typeface="Merriweather"/>
              <a:ea typeface="Merriweather"/>
              <a:cs typeface="Merriweather"/>
              <a:sym typeface="Merriweather"/>
            </a:endParaRPr>
          </a:p>
          <a:p>
            <a:pPr indent="0" lvl="0" marL="0" marR="0" rtl="0" algn="ctr">
              <a:spcBef>
                <a:spcPts val="0"/>
              </a:spcBef>
              <a:spcAft>
                <a:spcPts val="0"/>
              </a:spcAft>
              <a:buNone/>
            </a:pPr>
            <a:r>
              <a:rPr b="1" i="0" lang="en" sz="2100" u="none" cap="none" strike="noStrike">
                <a:solidFill>
                  <a:schemeClr val="dk1"/>
                </a:solidFill>
                <a:latin typeface="Merriweather"/>
                <a:ea typeface="Merriweather"/>
                <a:cs typeface="Merriweather"/>
                <a:sym typeface="Merriweather"/>
              </a:rPr>
              <a:t>Games	</a:t>
            </a:r>
            <a:endParaRPr sz="1100">
              <a:latin typeface="Merriweather"/>
              <a:ea typeface="Merriweather"/>
              <a:cs typeface="Merriweather"/>
              <a:sym typeface="Merriweather"/>
            </a:endParaRPr>
          </a:p>
          <a:p>
            <a:pPr indent="0" lvl="0" marL="0" marR="0" rtl="0" algn="ctr">
              <a:spcBef>
                <a:spcPts val="0"/>
              </a:spcBef>
              <a:spcAft>
                <a:spcPts val="0"/>
              </a:spcAft>
              <a:buNone/>
            </a:pPr>
            <a:r>
              <a:rPr b="1" i="0" lang="en" sz="2100" u="sng" cap="none" strike="noStrike">
                <a:solidFill>
                  <a:schemeClr val="dk1"/>
                </a:solidFill>
                <a:latin typeface="Merriweather"/>
                <a:ea typeface="Merriweather"/>
                <a:cs typeface="Merriweather"/>
                <a:sym typeface="Merriweather"/>
              </a:rPr>
              <a:t>Tuesdays at 6:30</a:t>
            </a:r>
            <a:endParaRPr b="1" i="0" sz="2100" u="sng" cap="none" strike="noStrike">
              <a:solidFill>
                <a:schemeClr val="dk1"/>
              </a:solidFill>
              <a:latin typeface="Merriweather"/>
              <a:ea typeface="Merriweather"/>
              <a:cs typeface="Merriweather"/>
              <a:sym typeface="Merriweather"/>
            </a:endParaRPr>
          </a:p>
          <a:p>
            <a:pPr indent="0" lvl="0" marL="0" marR="0" rtl="0" algn="l">
              <a:spcBef>
                <a:spcPts val="0"/>
              </a:spcBef>
              <a:spcAft>
                <a:spcPts val="0"/>
              </a:spcAft>
              <a:buNone/>
            </a:pPr>
            <a:r>
              <a:rPr lang="en" sz="2100">
                <a:solidFill>
                  <a:schemeClr val="dk1"/>
                </a:solidFill>
                <a:latin typeface="Merriweather"/>
                <a:ea typeface="Merriweather"/>
                <a:cs typeface="Merriweather"/>
                <a:sym typeface="Merriweather"/>
              </a:rPr>
              <a:t>-</a:t>
            </a:r>
            <a:r>
              <a:rPr lang="en" sz="1800">
                <a:solidFill>
                  <a:schemeClr val="dk1"/>
                </a:solidFill>
                <a:latin typeface="Merriweather"/>
                <a:ea typeface="Merriweather"/>
                <a:cs typeface="Merriweather"/>
                <a:sym typeface="Merriweather"/>
              </a:rPr>
              <a:t>You will stay after school</a:t>
            </a:r>
            <a:endParaRPr sz="1800">
              <a:solidFill>
                <a:schemeClr val="dk1"/>
              </a:solidFill>
              <a:latin typeface="Merriweather"/>
              <a:ea typeface="Merriweather"/>
              <a:cs typeface="Merriweather"/>
              <a:sym typeface="Merriweather"/>
            </a:endParaRPr>
          </a:p>
          <a:p>
            <a:pPr indent="0" lvl="0" marL="0" marR="0" rtl="0" algn="l">
              <a:spcBef>
                <a:spcPts val="0"/>
              </a:spcBef>
              <a:spcAft>
                <a:spcPts val="0"/>
              </a:spcAft>
              <a:buNone/>
            </a:pPr>
            <a:r>
              <a:rPr lang="en" sz="1800">
                <a:solidFill>
                  <a:schemeClr val="dk1"/>
                </a:solidFill>
                <a:latin typeface="Merriweather"/>
                <a:ea typeface="Merriweather"/>
                <a:cs typeface="Merriweather"/>
                <a:sym typeface="Merriweather"/>
              </a:rPr>
              <a:t>-Need to be picked up at the game</a:t>
            </a:r>
            <a:endParaRPr sz="1800">
              <a:solidFill>
                <a:schemeClr val="dk1"/>
              </a:solidFill>
              <a:latin typeface="Merriweather"/>
              <a:ea typeface="Merriweather"/>
              <a:cs typeface="Merriweather"/>
              <a:sym typeface="Merriweather"/>
            </a:endParaRPr>
          </a:p>
          <a:p>
            <a:pPr indent="0" lvl="0" marL="0" marR="0" rtl="0" algn="l">
              <a:spcBef>
                <a:spcPts val="0"/>
              </a:spcBef>
              <a:spcAft>
                <a:spcPts val="0"/>
              </a:spcAft>
              <a:buNone/>
            </a:pPr>
            <a:r>
              <a:t/>
            </a:r>
            <a:endParaRPr sz="1800">
              <a:solidFill>
                <a:schemeClr val="dk1"/>
              </a:solidFill>
              <a:latin typeface="Merriweather"/>
              <a:ea typeface="Merriweather"/>
              <a:cs typeface="Merriweather"/>
              <a:sym typeface="Merriweather"/>
            </a:endParaRPr>
          </a:p>
          <a:p>
            <a:pPr indent="0" lvl="0" marL="0" marR="0" rtl="0" algn="l">
              <a:spcBef>
                <a:spcPts val="0"/>
              </a:spcBef>
              <a:spcAft>
                <a:spcPts val="0"/>
              </a:spcAft>
              <a:buNone/>
            </a:pPr>
            <a:r>
              <a:rPr b="1" i="1" lang="en" sz="1800" u="sng">
                <a:solidFill>
                  <a:schemeClr val="dk1"/>
                </a:solidFill>
                <a:latin typeface="Merriweather"/>
                <a:ea typeface="Merriweather"/>
                <a:cs typeface="Merriweather"/>
                <a:sym typeface="Merriweather"/>
              </a:rPr>
              <a:t>FIRST DAY OF SCHOOL: UNIFORM</a:t>
            </a:r>
            <a:r>
              <a:rPr lang="en" sz="1800">
                <a:solidFill>
                  <a:schemeClr val="dk1"/>
                </a:solidFill>
                <a:latin typeface="Merriweather"/>
                <a:ea typeface="Merriweather"/>
                <a:cs typeface="Merriweather"/>
                <a:sym typeface="Merriweather"/>
              </a:rPr>
              <a:t> </a:t>
            </a:r>
            <a:endParaRPr sz="1800">
              <a:solidFill>
                <a:schemeClr val="dk1"/>
              </a:solidFill>
              <a:latin typeface="Merriweather"/>
              <a:ea typeface="Merriweather"/>
              <a:cs typeface="Merriweather"/>
              <a:sym typeface="Merriweather"/>
            </a:endParaRPr>
          </a:p>
        </p:txBody>
      </p:sp>
      <p:sp>
        <p:nvSpPr>
          <p:cNvPr id="194" name="Google Shape;194;p32"/>
          <p:cNvSpPr/>
          <p:nvPr/>
        </p:nvSpPr>
        <p:spPr>
          <a:xfrm>
            <a:off x="4255500" y="4037025"/>
            <a:ext cx="4888500" cy="7080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800">
                <a:solidFill>
                  <a:schemeClr val="dk1"/>
                </a:solidFill>
                <a:latin typeface="Architects Daughter"/>
                <a:ea typeface="Architects Daughter"/>
                <a:cs typeface="Architects Daughter"/>
                <a:sym typeface="Architects Daughter"/>
              </a:rPr>
              <a:t>*Unexcused </a:t>
            </a:r>
            <a:r>
              <a:rPr b="1" lang="en" sz="1800">
                <a:solidFill>
                  <a:schemeClr val="dk1"/>
                </a:solidFill>
                <a:latin typeface="Architects Daughter"/>
                <a:ea typeface="Architects Daughter"/>
                <a:cs typeface="Architects Daughter"/>
                <a:sym typeface="Architects Daughter"/>
              </a:rPr>
              <a:t>Absences</a:t>
            </a:r>
            <a:r>
              <a:rPr b="1" lang="en" sz="1800">
                <a:solidFill>
                  <a:schemeClr val="dk1"/>
                </a:solidFill>
                <a:latin typeface="Architects Daughter"/>
                <a:ea typeface="Architects Daughter"/>
                <a:cs typeface="Architects Daughter"/>
                <a:sym typeface="Architects Daughter"/>
              </a:rPr>
              <a:t>- </a:t>
            </a:r>
            <a:r>
              <a:rPr b="1" i="0" lang="en" sz="1800" u="none" cap="none" strike="noStrike">
                <a:solidFill>
                  <a:schemeClr val="dk1"/>
                </a:solidFill>
                <a:latin typeface="Architects Daughter"/>
                <a:ea typeface="Architects Daughter"/>
                <a:cs typeface="Architects Daughter"/>
                <a:sym typeface="Architects Daughter"/>
              </a:rPr>
              <a:t>Missing practice </a:t>
            </a:r>
            <a:endParaRPr b="1" i="0" sz="1800" u="none" cap="none" strike="noStrike">
              <a:solidFill>
                <a:schemeClr val="dk1"/>
              </a:solidFill>
              <a:latin typeface="Architects Daughter"/>
              <a:ea typeface="Architects Daughter"/>
              <a:cs typeface="Architects Daughter"/>
              <a:sym typeface="Architects Daughter"/>
            </a:endParaRPr>
          </a:p>
          <a:p>
            <a:pPr indent="0" lvl="0" marL="0" marR="0" rtl="0" algn="l">
              <a:spcBef>
                <a:spcPts val="0"/>
              </a:spcBef>
              <a:spcAft>
                <a:spcPts val="0"/>
              </a:spcAft>
              <a:buNone/>
            </a:pPr>
            <a:r>
              <a:rPr b="1" i="0" lang="en" sz="1800" u="none" cap="none" strike="noStrike">
                <a:solidFill>
                  <a:schemeClr val="dk1"/>
                </a:solidFill>
                <a:latin typeface="Architects Daughter"/>
                <a:ea typeface="Architects Daughter"/>
                <a:cs typeface="Architects Daughter"/>
                <a:sym typeface="Architects Daughter"/>
              </a:rPr>
              <a:t>will result in sitting during games. </a:t>
            </a:r>
            <a:endParaRPr b="1" sz="800">
              <a:latin typeface="Architects Daughter"/>
              <a:ea typeface="Architects Daughter"/>
              <a:cs typeface="Architects Daughter"/>
              <a:sym typeface="Architects Daughte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p33"/>
          <p:cNvPicPr preferRelativeResize="0"/>
          <p:nvPr/>
        </p:nvPicPr>
        <p:blipFill rotWithShape="1">
          <a:blip r:embed="rId3">
            <a:alphaModFix/>
          </a:blip>
          <a:srcRect b="0" l="0" r="0" t="0"/>
          <a:stretch/>
        </p:blipFill>
        <p:spPr>
          <a:xfrm rot="-5400000">
            <a:off x="1991440" y="-1991442"/>
            <a:ext cx="5161120" cy="9144001"/>
          </a:xfrm>
          <a:prstGeom prst="rect">
            <a:avLst/>
          </a:prstGeom>
          <a:noFill/>
          <a:ln>
            <a:noFill/>
          </a:ln>
        </p:spPr>
      </p:pic>
      <p:sp>
        <p:nvSpPr>
          <p:cNvPr id="200" name="Google Shape;200;p33"/>
          <p:cNvSpPr txBox="1"/>
          <p:nvPr/>
        </p:nvSpPr>
        <p:spPr>
          <a:xfrm>
            <a:off x="891861" y="319648"/>
            <a:ext cx="7360200" cy="11775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i="0" lang="en" sz="7200" u="none" cap="none" strike="noStrike">
                <a:solidFill>
                  <a:schemeClr val="dk1"/>
                </a:solidFill>
                <a:latin typeface="Lobster"/>
                <a:ea typeface="Lobster"/>
                <a:cs typeface="Lobster"/>
                <a:sym typeface="Lobster"/>
              </a:rPr>
              <a:t>Basketball</a:t>
            </a:r>
            <a:endParaRPr sz="1100">
              <a:latin typeface="Lobster"/>
              <a:ea typeface="Lobster"/>
              <a:cs typeface="Lobster"/>
              <a:sym typeface="Lobster"/>
            </a:endParaRPr>
          </a:p>
        </p:txBody>
      </p:sp>
      <p:sp>
        <p:nvSpPr>
          <p:cNvPr id="201" name="Google Shape;201;p33"/>
          <p:cNvSpPr txBox="1"/>
          <p:nvPr/>
        </p:nvSpPr>
        <p:spPr>
          <a:xfrm>
            <a:off x="891861" y="1414796"/>
            <a:ext cx="7360200" cy="3301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2100" u="sng" cap="none" strike="noStrike">
                <a:solidFill>
                  <a:schemeClr val="dk1"/>
                </a:solidFill>
                <a:latin typeface="Merriweather"/>
                <a:ea typeface="Merriweather"/>
                <a:cs typeface="Merriweather"/>
                <a:sym typeface="Merriweather"/>
              </a:rPr>
              <a:t>Important Dates</a:t>
            </a:r>
            <a:endParaRPr b="1" sz="1100" u="sng">
              <a:latin typeface="Merriweather"/>
              <a:ea typeface="Merriweather"/>
              <a:cs typeface="Merriweather"/>
              <a:sym typeface="Merriweather"/>
            </a:endParaRPr>
          </a:p>
          <a:p>
            <a:pPr indent="-425450" lvl="1" marL="774700" marR="0" rtl="0" algn="l">
              <a:spcBef>
                <a:spcPts val="0"/>
              </a:spcBef>
              <a:spcAft>
                <a:spcPts val="0"/>
              </a:spcAft>
              <a:buClr>
                <a:schemeClr val="dk1"/>
              </a:buClr>
              <a:buSzPts val="2100"/>
              <a:buFont typeface="Merriweather"/>
              <a:buChar char="•"/>
            </a:pPr>
            <a:r>
              <a:rPr i="0" lang="en" sz="2100" u="none" cap="none" strike="noStrike">
                <a:solidFill>
                  <a:schemeClr val="dk1"/>
                </a:solidFill>
                <a:latin typeface="Merriweather"/>
                <a:ea typeface="Merriweather"/>
                <a:cs typeface="Merriweather"/>
                <a:sym typeface="Merriweather"/>
              </a:rPr>
              <a:t>Mid-</a:t>
            </a:r>
            <a:r>
              <a:rPr lang="en" sz="2100">
                <a:solidFill>
                  <a:schemeClr val="dk1"/>
                </a:solidFill>
                <a:latin typeface="Merriweather"/>
                <a:ea typeface="Merriweather"/>
                <a:cs typeface="Merriweather"/>
                <a:sym typeface="Merriweather"/>
              </a:rPr>
              <a:t>October</a:t>
            </a:r>
            <a:r>
              <a:rPr i="0" lang="en" sz="2100" u="none" cap="none" strike="noStrike">
                <a:solidFill>
                  <a:schemeClr val="dk1"/>
                </a:solidFill>
                <a:latin typeface="Merriweather"/>
                <a:ea typeface="Merriweather"/>
                <a:cs typeface="Merriweather"/>
                <a:sym typeface="Merriweather"/>
              </a:rPr>
              <a:t> – New Choreography w/tryout dance</a:t>
            </a:r>
            <a:endParaRPr sz="1100">
              <a:latin typeface="Merriweather"/>
              <a:ea typeface="Merriweather"/>
              <a:cs typeface="Merriweather"/>
              <a:sym typeface="Merriweather"/>
            </a:endParaRPr>
          </a:p>
          <a:p>
            <a:pPr indent="0" lvl="0" marL="0" marR="0" rtl="0" algn="l">
              <a:spcBef>
                <a:spcPts val="0"/>
              </a:spcBef>
              <a:spcAft>
                <a:spcPts val="0"/>
              </a:spcAft>
              <a:buNone/>
            </a:pPr>
            <a:r>
              <a:rPr b="1" i="0" lang="en" sz="2100" u="sng" cap="none" strike="noStrike">
                <a:solidFill>
                  <a:schemeClr val="dk1"/>
                </a:solidFill>
                <a:latin typeface="Merriweather"/>
                <a:ea typeface="Merriweather"/>
                <a:cs typeface="Merriweather"/>
                <a:sym typeface="Merriweather"/>
              </a:rPr>
              <a:t>Practices</a:t>
            </a:r>
            <a:endParaRPr b="1" sz="1100" u="sng">
              <a:latin typeface="Merriweather"/>
              <a:ea typeface="Merriweather"/>
              <a:cs typeface="Merriweather"/>
              <a:sym typeface="Merriweather"/>
            </a:endParaRPr>
          </a:p>
          <a:p>
            <a:pPr indent="-425450" lvl="1" marL="774700" marR="0" rtl="0" algn="l">
              <a:spcBef>
                <a:spcPts val="0"/>
              </a:spcBef>
              <a:spcAft>
                <a:spcPts val="0"/>
              </a:spcAft>
              <a:buClr>
                <a:schemeClr val="dk1"/>
              </a:buClr>
              <a:buSzPts val="2100"/>
              <a:buFont typeface="Merriweather"/>
              <a:buChar char="•"/>
            </a:pPr>
            <a:r>
              <a:rPr i="0" lang="en" sz="2100" u="none" cap="none" strike="noStrike">
                <a:solidFill>
                  <a:schemeClr val="dk1"/>
                </a:solidFill>
                <a:latin typeface="Merriweather"/>
                <a:ea typeface="Merriweather"/>
                <a:cs typeface="Merriweather"/>
                <a:sym typeface="Merriweather"/>
              </a:rPr>
              <a:t>Practice one day a week</a:t>
            </a:r>
            <a:endParaRPr sz="1100">
              <a:latin typeface="Merriweather"/>
              <a:ea typeface="Merriweather"/>
              <a:cs typeface="Merriweather"/>
              <a:sym typeface="Merriweather"/>
            </a:endParaRPr>
          </a:p>
          <a:p>
            <a:pPr indent="-425450" lvl="1" marL="774700" marR="0" rtl="0" algn="l">
              <a:spcBef>
                <a:spcPts val="0"/>
              </a:spcBef>
              <a:spcAft>
                <a:spcPts val="0"/>
              </a:spcAft>
              <a:buClr>
                <a:schemeClr val="dk1"/>
              </a:buClr>
              <a:buSzPts val="2100"/>
              <a:buFont typeface="Merriweather"/>
              <a:buChar char="•"/>
            </a:pPr>
            <a:r>
              <a:rPr lang="en" sz="2100">
                <a:solidFill>
                  <a:schemeClr val="dk1"/>
                </a:solidFill>
                <a:latin typeface="Merriweather"/>
                <a:ea typeface="Merriweather"/>
                <a:cs typeface="Merriweather"/>
                <a:sym typeface="Merriweather"/>
              </a:rPr>
              <a:t>CHOOSE </a:t>
            </a:r>
            <a:r>
              <a:rPr b="1" lang="en" sz="2100" u="sng">
                <a:solidFill>
                  <a:schemeClr val="dk1"/>
                </a:solidFill>
                <a:latin typeface="Merriweather"/>
                <a:ea typeface="Merriweather"/>
                <a:cs typeface="Merriweather"/>
                <a:sym typeface="Merriweather"/>
              </a:rPr>
              <a:t>ONE GAME to Cheer</a:t>
            </a:r>
            <a:r>
              <a:rPr lang="en" sz="2100">
                <a:solidFill>
                  <a:schemeClr val="dk1"/>
                </a:solidFill>
                <a:latin typeface="Merriweather"/>
                <a:ea typeface="Merriweather"/>
                <a:cs typeface="Merriweather"/>
                <a:sym typeface="Merriweather"/>
              </a:rPr>
              <a:t>: </a:t>
            </a:r>
            <a:endParaRPr sz="2100">
              <a:solidFill>
                <a:schemeClr val="dk1"/>
              </a:solidFill>
              <a:latin typeface="Merriweather"/>
              <a:ea typeface="Merriweather"/>
              <a:cs typeface="Merriweather"/>
              <a:sym typeface="Merriweather"/>
            </a:endParaRPr>
          </a:p>
          <a:p>
            <a:pPr indent="-361950" lvl="2" marL="1371600" marR="0" rtl="0" algn="l">
              <a:spcBef>
                <a:spcPts val="0"/>
              </a:spcBef>
              <a:spcAft>
                <a:spcPts val="0"/>
              </a:spcAft>
              <a:buClr>
                <a:schemeClr val="dk1"/>
              </a:buClr>
              <a:buSzPts val="2100"/>
              <a:buFont typeface="Merriweather"/>
              <a:buChar char="■"/>
            </a:pPr>
            <a:r>
              <a:rPr i="0" lang="en" sz="2100" u="none" cap="none" strike="noStrike">
                <a:solidFill>
                  <a:schemeClr val="dk1"/>
                </a:solidFill>
                <a:latin typeface="Merriweather"/>
                <a:ea typeface="Merriweather"/>
                <a:cs typeface="Merriweather"/>
                <a:sym typeface="Merriweather"/>
              </a:rPr>
              <a:t>Tues </a:t>
            </a:r>
            <a:r>
              <a:rPr lang="en" sz="2100">
                <a:solidFill>
                  <a:schemeClr val="dk1"/>
                </a:solidFill>
                <a:latin typeface="Merriweather"/>
                <a:ea typeface="Merriweather"/>
                <a:cs typeface="Merriweather"/>
                <a:sym typeface="Merriweather"/>
              </a:rPr>
              <a:t>or </a:t>
            </a:r>
            <a:r>
              <a:rPr i="0" lang="en" sz="2100" u="none" cap="none" strike="noStrike">
                <a:solidFill>
                  <a:schemeClr val="dk1"/>
                </a:solidFill>
                <a:latin typeface="Merriweather"/>
                <a:ea typeface="Merriweather"/>
                <a:cs typeface="Merriweather"/>
                <a:sym typeface="Merriweather"/>
              </a:rPr>
              <a:t>Thurs games(some wednesdays)</a:t>
            </a:r>
            <a:endParaRPr sz="1100">
              <a:latin typeface="Merriweather"/>
              <a:ea typeface="Merriweather"/>
              <a:cs typeface="Merriweather"/>
              <a:sym typeface="Merriweather"/>
            </a:endParaRPr>
          </a:p>
          <a:p>
            <a:pPr indent="-425450" lvl="1" marL="774700" marR="0" rtl="0" algn="l">
              <a:spcBef>
                <a:spcPts val="0"/>
              </a:spcBef>
              <a:spcAft>
                <a:spcPts val="0"/>
              </a:spcAft>
              <a:buClr>
                <a:schemeClr val="dk1"/>
              </a:buClr>
              <a:buSzPts val="2100"/>
              <a:buFont typeface="Merriweather"/>
              <a:buChar char="•"/>
            </a:pPr>
            <a:r>
              <a:rPr lang="en" sz="2100">
                <a:solidFill>
                  <a:schemeClr val="dk1"/>
                </a:solidFill>
                <a:latin typeface="Merriweather"/>
                <a:ea typeface="Merriweather"/>
                <a:cs typeface="Merriweather"/>
                <a:sym typeface="Merriweather"/>
              </a:rPr>
              <a:t>O</a:t>
            </a:r>
            <a:r>
              <a:rPr i="0" lang="en" sz="2100" u="none" cap="none" strike="noStrike">
                <a:solidFill>
                  <a:schemeClr val="dk1"/>
                </a:solidFill>
                <a:latin typeface="Merriweather"/>
                <a:ea typeface="Merriweather"/>
                <a:cs typeface="Merriweather"/>
                <a:sym typeface="Merriweather"/>
              </a:rPr>
              <a:t>NLY home games</a:t>
            </a:r>
            <a:endParaRPr i="0" sz="2100" u="none" cap="none" strike="noStrike">
              <a:solidFill>
                <a:schemeClr val="dk1"/>
              </a:solidFill>
              <a:latin typeface="Merriweather"/>
              <a:ea typeface="Merriweather"/>
              <a:cs typeface="Merriweather"/>
              <a:sym typeface="Merriweather"/>
            </a:endParaRPr>
          </a:p>
          <a:p>
            <a:pPr indent="-425450" lvl="1" marL="774700" marR="0" rtl="0" algn="l">
              <a:spcBef>
                <a:spcPts val="0"/>
              </a:spcBef>
              <a:spcAft>
                <a:spcPts val="0"/>
              </a:spcAft>
              <a:buClr>
                <a:schemeClr val="dk1"/>
              </a:buClr>
              <a:buSzPts val="2100"/>
              <a:buFont typeface="Merriweather"/>
              <a:buChar char="•"/>
            </a:pPr>
            <a:r>
              <a:rPr lang="en" sz="2100">
                <a:solidFill>
                  <a:schemeClr val="dk1"/>
                </a:solidFill>
                <a:latin typeface="Merriweather"/>
                <a:ea typeface="Merriweather"/>
                <a:cs typeface="Merriweather"/>
                <a:sym typeface="Merriweather"/>
              </a:rPr>
              <a:t>Games begin in early November and go through January</a:t>
            </a:r>
            <a:endParaRPr i="0" sz="2100" u="none" cap="none" strike="noStrike">
              <a:solidFill>
                <a:schemeClr val="dk1"/>
              </a:solidFill>
              <a:latin typeface="Merriweather"/>
              <a:ea typeface="Merriweather"/>
              <a:cs typeface="Merriweather"/>
              <a:sym typeface="Merriweather"/>
            </a:endParaRPr>
          </a:p>
          <a:p>
            <a:pPr indent="0" lvl="0" marL="0" marR="0" rtl="0" algn="l">
              <a:spcBef>
                <a:spcPts val="0"/>
              </a:spcBef>
              <a:spcAft>
                <a:spcPts val="0"/>
              </a:spcAft>
              <a:buNone/>
            </a:pPr>
            <a:r>
              <a:rPr lang="en" sz="2100">
                <a:solidFill>
                  <a:schemeClr val="dk1"/>
                </a:solidFill>
                <a:latin typeface="Merriweather"/>
                <a:ea typeface="Merriweather"/>
                <a:cs typeface="Merriweather"/>
                <a:sym typeface="Merriweather"/>
              </a:rPr>
              <a:t>**</a:t>
            </a:r>
            <a:r>
              <a:rPr i="0" lang="en" sz="2100" u="none" cap="none" strike="noStrike">
                <a:solidFill>
                  <a:schemeClr val="dk1"/>
                </a:solidFill>
                <a:latin typeface="Merriweather"/>
                <a:ea typeface="Merriweather"/>
                <a:cs typeface="Merriweather"/>
                <a:sym typeface="Merriweather"/>
              </a:rPr>
              <a:t>Missing practice will result in sitting during games</a:t>
            </a:r>
            <a:r>
              <a:rPr i="0" lang="en" sz="2100" u="none" cap="none" strike="noStrike">
                <a:solidFill>
                  <a:schemeClr val="dk1"/>
                </a:solidFill>
                <a:latin typeface="Architects Daughter"/>
                <a:ea typeface="Architects Daughter"/>
                <a:cs typeface="Architects Daughter"/>
                <a:sym typeface="Architects Daughter"/>
              </a:rPr>
              <a:t>. </a:t>
            </a:r>
            <a:endParaRPr sz="1100">
              <a:latin typeface="Architects Daughter"/>
              <a:ea typeface="Architects Daughter"/>
              <a:cs typeface="Architects Daughter"/>
              <a:sym typeface="Architects Daughte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